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88B3-537A-4892-BD6B-B0D6F0EEB238}" type="datetimeFigureOut">
              <a:rPr lang="es-GT" smtClean="0"/>
              <a:t>03/07/2015</a:t>
            </a:fld>
            <a:endParaRPr lang="es-GT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CD0E038-F88B-4526-9BBA-14AD1F4329FB}" type="slidenum">
              <a:rPr lang="es-GT" smtClean="0"/>
              <a:t>‹Nº›</a:t>
            </a:fld>
            <a:endParaRPr lang="es-GT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88B3-537A-4892-BD6B-B0D6F0EEB238}" type="datetimeFigureOut">
              <a:rPr lang="es-GT" smtClean="0"/>
              <a:t>03/07/2015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E038-F88B-4526-9BBA-14AD1F4329FB}" type="slidenum">
              <a:rPr lang="es-GT" smtClean="0"/>
              <a:t>‹Nº›</a:t>
            </a:fld>
            <a:endParaRPr lang="es-G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CD0E038-F88B-4526-9BBA-14AD1F4329FB}" type="slidenum">
              <a:rPr lang="es-GT" smtClean="0"/>
              <a:t>‹Nº›</a:t>
            </a:fld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88B3-537A-4892-BD6B-B0D6F0EEB238}" type="datetimeFigureOut">
              <a:rPr lang="es-GT" smtClean="0"/>
              <a:t>03/07/2015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88B3-537A-4892-BD6B-B0D6F0EEB238}" type="datetimeFigureOut">
              <a:rPr lang="es-GT" smtClean="0"/>
              <a:t>03/07/2015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CD0E038-F88B-4526-9BBA-14AD1F4329FB}" type="slidenum">
              <a:rPr lang="es-GT" smtClean="0"/>
              <a:t>‹Nº›</a:t>
            </a:fld>
            <a:endParaRPr lang="es-GT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88B3-537A-4892-BD6B-B0D6F0EEB238}" type="datetimeFigureOut">
              <a:rPr lang="es-GT" smtClean="0"/>
              <a:t>03/07/2015</a:t>
            </a:fld>
            <a:endParaRPr lang="es-GT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CD0E038-F88B-4526-9BBA-14AD1F4329FB}" type="slidenum">
              <a:rPr lang="es-GT" smtClean="0"/>
              <a:t>‹Nº›</a:t>
            </a:fld>
            <a:endParaRPr lang="es-GT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4A388B3-537A-4892-BD6B-B0D6F0EEB238}" type="datetimeFigureOut">
              <a:rPr lang="es-GT" smtClean="0"/>
              <a:t>03/07/2015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E038-F88B-4526-9BBA-14AD1F4329FB}" type="slidenum">
              <a:rPr lang="es-GT" smtClean="0"/>
              <a:t>‹Nº›</a:t>
            </a:fld>
            <a:endParaRPr lang="es-GT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88B3-537A-4892-BD6B-B0D6F0EEB238}" type="datetimeFigureOut">
              <a:rPr lang="es-GT" smtClean="0"/>
              <a:t>03/07/2015</a:t>
            </a:fld>
            <a:endParaRPr lang="es-GT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s-GT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Marcador de contenido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contenido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CD0E038-F88B-4526-9BBA-14AD1F4329FB}" type="slidenum">
              <a:rPr lang="es-GT" smtClean="0"/>
              <a:t>‹Nº›</a:t>
            </a:fld>
            <a:endParaRPr lang="es-GT"/>
          </a:p>
        </p:txBody>
      </p:sp>
      <p:sp>
        <p:nvSpPr>
          <p:cNvPr id="23" name="22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88B3-537A-4892-BD6B-B0D6F0EEB238}" type="datetimeFigureOut">
              <a:rPr lang="es-GT" smtClean="0"/>
              <a:t>03/07/2015</a:t>
            </a:fld>
            <a:endParaRPr lang="es-GT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CD0E038-F88B-4526-9BBA-14AD1F4329FB}" type="slidenum">
              <a:rPr lang="es-GT" smtClean="0"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88B3-537A-4892-BD6B-B0D6F0EEB238}" type="datetimeFigureOut">
              <a:rPr lang="es-GT" smtClean="0"/>
              <a:t>03/07/2015</a:t>
            </a:fld>
            <a:endParaRPr lang="es-GT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CD0E038-F88B-4526-9BBA-14AD1F4329FB}" type="slidenum">
              <a:rPr lang="es-GT" smtClean="0"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Marcador de contenido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CD0E038-F88B-4526-9BBA-14AD1F4329FB}" type="slidenum">
              <a:rPr lang="es-GT" smtClean="0"/>
              <a:t>‹Nº›</a:t>
            </a:fld>
            <a:endParaRPr lang="es-GT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88B3-537A-4892-BD6B-B0D6F0EEB238}" type="datetimeFigureOut">
              <a:rPr lang="es-GT" smtClean="0"/>
              <a:t>03/07/2015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s-G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CD0E038-F88B-4526-9BBA-14AD1F4329FB}" type="slidenum">
              <a:rPr lang="es-GT" smtClean="0"/>
              <a:t>‹Nº›</a:t>
            </a:fld>
            <a:endParaRPr lang="es-GT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34A388B3-537A-4892-BD6B-B0D6F0EEB238}" type="datetimeFigureOut">
              <a:rPr lang="es-GT" smtClean="0"/>
              <a:t>03/07/2015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s-G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4A388B3-537A-4892-BD6B-B0D6F0EEB238}" type="datetimeFigureOut">
              <a:rPr lang="es-GT" smtClean="0"/>
              <a:t>03/07/2015</a:t>
            </a:fld>
            <a:endParaRPr lang="es-GT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s-GT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CD0E038-F88B-4526-9BBA-14AD1F4329FB}" type="slidenum">
              <a:rPr lang="es-GT" smtClean="0"/>
              <a:t>‹Nº›</a:t>
            </a:fld>
            <a:endParaRPr lang="es-GT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ln>
            <a:solidFill>
              <a:srgbClr val="00B0F0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GT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ebuchet MS (Títulos)"/>
              </a:rPr>
              <a:t>ALEPH</a:t>
            </a:r>
            <a:r>
              <a:rPr lang="es-GT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ebuchet MS (Títulos)"/>
              </a:rPr>
              <a:t/>
            </a:r>
            <a:br>
              <a:rPr lang="es-GT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ebuchet MS (Títulos)"/>
              </a:rPr>
            </a:br>
            <a:r>
              <a:rPr lang="es-GT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ebuchet MS (Títulos)"/>
              </a:rPr>
              <a:t>Búsqueda General</a:t>
            </a:r>
            <a:endParaRPr lang="es-GT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ebuchet MS (Títulos)"/>
            </a:endParaRPr>
          </a:p>
        </p:txBody>
      </p:sp>
      <p:pic>
        <p:nvPicPr>
          <p:cNvPr id="4" name="3 Imagen" descr="Red77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344" y="4725144"/>
            <a:ext cx="4693920" cy="1566672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179512" y="2924944"/>
            <a:ext cx="8784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GT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ebuchet MS (Títulos)"/>
              </a:rPr>
              <a:t>( Libros y documentos </a:t>
            </a:r>
          </a:p>
          <a:p>
            <a:pPr algn="ctr"/>
            <a:r>
              <a:rPr lang="es-GT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ebuchet MS (Títulos)"/>
              </a:rPr>
              <a:t>Físicos )</a:t>
            </a:r>
            <a:endParaRPr lang="es-GT" sz="4800" dirty="0"/>
          </a:p>
        </p:txBody>
      </p:sp>
    </p:spTree>
    <p:extLst>
      <p:ext uri="{BB962C8B-B14F-4D97-AF65-F5344CB8AC3E}">
        <p14:creationId xmlns:p14="http://schemas.microsoft.com/office/powerpoint/2010/main" val="102170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251520" y="3789040"/>
            <a:ext cx="8568952" cy="1728192"/>
          </a:xfrm>
        </p:spPr>
        <p:txBody>
          <a:bodyPr>
            <a:normAutofit/>
          </a:bodyPr>
          <a:lstStyle/>
          <a:p>
            <a:r>
              <a:rPr lang="es-GT" sz="5400" u="sng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www.url.edu.gt</a:t>
            </a:r>
            <a:endParaRPr lang="es-GT" sz="5400" u="sng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s-GT" dirty="0"/>
              <a:t>Ingresar al portal de la Universidad Rafael Landívar:</a:t>
            </a:r>
          </a:p>
        </p:txBody>
      </p:sp>
    </p:spTree>
    <p:extLst>
      <p:ext uri="{BB962C8B-B14F-4D97-AF65-F5344CB8AC3E}">
        <p14:creationId xmlns:p14="http://schemas.microsoft.com/office/powerpoint/2010/main" val="1590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Hacer clic en el botón Red de Bibliotecas</a:t>
            </a:r>
            <a:endParaRPr lang="es-GT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306344"/>
            <a:ext cx="5939918" cy="5074983"/>
          </a:xfrm>
        </p:spPr>
      </p:pic>
      <p:sp>
        <p:nvSpPr>
          <p:cNvPr id="5" name="4 Flecha abajo"/>
          <p:cNvSpPr/>
          <p:nvPr/>
        </p:nvSpPr>
        <p:spPr>
          <a:xfrm>
            <a:off x="5973560" y="2701993"/>
            <a:ext cx="648072" cy="1224136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402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Hacer clic en el botón  de Catálogo </a:t>
            </a:r>
            <a:r>
              <a:rPr lang="es-GT" dirty="0" err="1" smtClean="0"/>
              <a:t>Aleph</a:t>
            </a:r>
            <a:r>
              <a:rPr lang="es-GT" dirty="0" smtClean="0"/>
              <a:t>	</a:t>
            </a:r>
            <a:endParaRPr lang="es-GT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628800"/>
            <a:ext cx="3888432" cy="4680520"/>
          </a:xfrm>
        </p:spPr>
      </p:pic>
      <p:sp>
        <p:nvSpPr>
          <p:cNvPr id="5" name="4 Flecha izquierda"/>
          <p:cNvSpPr/>
          <p:nvPr/>
        </p:nvSpPr>
        <p:spPr>
          <a:xfrm>
            <a:off x="6430838" y="3717032"/>
            <a:ext cx="2016224" cy="432048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0273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GT" dirty="0" smtClean="0"/>
              <a:t>Ingresar búsqueda</a:t>
            </a:r>
            <a:endParaRPr lang="es-GT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628800"/>
            <a:ext cx="4300653" cy="5090120"/>
          </a:xfrm>
        </p:spPr>
      </p:pic>
      <p:sp>
        <p:nvSpPr>
          <p:cNvPr id="7" name="6 Flecha izquierda"/>
          <p:cNvSpPr/>
          <p:nvPr/>
        </p:nvSpPr>
        <p:spPr>
          <a:xfrm>
            <a:off x="4572000" y="3645024"/>
            <a:ext cx="2664296" cy="1008112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8" name="7 Elipse"/>
          <p:cNvSpPr/>
          <p:nvPr/>
        </p:nvSpPr>
        <p:spPr>
          <a:xfrm>
            <a:off x="3347864" y="3429000"/>
            <a:ext cx="1224136" cy="14401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2472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086" y="1628800"/>
            <a:ext cx="4503178" cy="468052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404664"/>
            <a:ext cx="8534400" cy="686944"/>
          </a:xfrm>
        </p:spPr>
        <p:txBody>
          <a:bodyPr>
            <a:normAutofit fontScale="90000"/>
          </a:bodyPr>
          <a:lstStyle/>
          <a:p>
            <a:r>
              <a:rPr lang="es-GT" dirty="0" smtClean="0"/>
              <a:t>Teclear </a:t>
            </a:r>
            <a:r>
              <a:rPr lang="es-GT" dirty="0"/>
              <a:t>tema </a:t>
            </a:r>
            <a:r>
              <a:rPr lang="es-GT" dirty="0" smtClean="0"/>
              <a:t>de </a:t>
            </a:r>
            <a:r>
              <a:rPr lang="es-GT" dirty="0"/>
              <a:t>interés, presionar el botón Buscar</a:t>
            </a:r>
          </a:p>
        </p:txBody>
      </p:sp>
      <p:sp>
        <p:nvSpPr>
          <p:cNvPr id="7" name="6 Elipse"/>
          <p:cNvSpPr/>
          <p:nvPr/>
        </p:nvSpPr>
        <p:spPr>
          <a:xfrm>
            <a:off x="3419872" y="3429000"/>
            <a:ext cx="1512168" cy="115212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8" name="7 Flecha derecha"/>
          <p:cNvSpPr/>
          <p:nvPr/>
        </p:nvSpPr>
        <p:spPr>
          <a:xfrm>
            <a:off x="1583667" y="4498032"/>
            <a:ext cx="1008112" cy="288032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cxnSp>
        <p:nvCxnSpPr>
          <p:cNvPr id="10" name="9 Conector angular"/>
          <p:cNvCxnSpPr/>
          <p:nvPr/>
        </p:nvCxnSpPr>
        <p:spPr>
          <a:xfrm rot="10800000">
            <a:off x="1403648" y="2852937"/>
            <a:ext cx="2160240" cy="936106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107504" y="2566645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Diseño de máquinas</a:t>
            </a:r>
          </a:p>
        </p:txBody>
      </p:sp>
      <p:sp>
        <p:nvSpPr>
          <p:cNvPr id="12" name="11 Flecha izquierda"/>
          <p:cNvSpPr/>
          <p:nvPr/>
        </p:nvSpPr>
        <p:spPr>
          <a:xfrm>
            <a:off x="6300192" y="4328229"/>
            <a:ext cx="1368152" cy="28803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3" name="12 CuadroTexto"/>
          <p:cNvSpPr txBox="1"/>
          <p:nvPr/>
        </p:nvSpPr>
        <p:spPr>
          <a:xfrm>
            <a:off x="7725841" y="4150821"/>
            <a:ext cx="1238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No. De resultados</a:t>
            </a:r>
            <a:endParaRPr lang="es-G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636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393" y="1383159"/>
            <a:ext cx="4029053" cy="5286201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Resultados de búsqueda</a:t>
            </a:r>
            <a:endParaRPr lang="es-GT" dirty="0"/>
          </a:p>
        </p:txBody>
      </p:sp>
      <p:sp>
        <p:nvSpPr>
          <p:cNvPr id="5" name="4 Flecha derecha"/>
          <p:cNvSpPr/>
          <p:nvPr/>
        </p:nvSpPr>
        <p:spPr>
          <a:xfrm>
            <a:off x="1650182" y="4185084"/>
            <a:ext cx="1224136" cy="3600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8" name="7 Flecha derecha"/>
          <p:cNvSpPr/>
          <p:nvPr/>
        </p:nvSpPr>
        <p:spPr>
          <a:xfrm>
            <a:off x="1619672" y="6356523"/>
            <a:ext cx="1224136" cy="3600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9" name="8 Flecha derecha"/>
          <p:cNvSpPr/>
          <p:nvPr/>
        </p:nvSpPr>
        <p:spPr>
          <a:xfrm>
            <a:off x="1650182" y="5085184"/>
            <a:ext cx="1224136" cy="3600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01426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380752"/>
            <a:ext cx="4085771" cy="5360616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476672"/>
            <a:ext cx="8534400" cy="758952"/>
          </a:xfrm>
        </p:spPr>
        <p:txBody>
          <a:bodyPr>
            <a:noAutofit/>
          </a:bodyPr>
          <a:lstStyle/>
          <a:p>
            <a:r>
              <a:rPr lang="es-GT" sz="3600" dirty="0" smtClean="0"/>
              <a:t>Puede descargar el enlace o copiar la clasificación y buscarlo físicamente</a:t>
            </a:r>
            <a:endParaRPr lang="es-GT" sz="3600" dirty="0"/>
          </a:p>
        </p:txBody>
      </p:sp>
      <p:sp>
        <p:nvSpPr>
          <p:cNvPr id="5" name="4 Flecha izquierda"/>
          <p:cNvSpPr/>
          <p:nvPr/>
        </p:nvSpPr>
        <p:spPr>
          <a:xfrm rot="19850722">
            <a:off x="6573725" y="3998849"/>
            <a:ext cx="1584176" cy="64807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6" name="5 CuadroTexto"/>
          <p:cNvSpPr txBox="1"/>
          <p:nvPr/>
        </p:nvSpPr>
        <p:spPr>
          <a:xfrm>
            <a:off x="7668344" y="3140967"/>
            <a:ext cx="1312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Enlace de descarga</a:t>
            </a:r>
            <a:endParaRPr lang="es-G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Elipse"/>
          <p:cNvSpPr/>
          <p:nvPr/>
        </p:nvSpPr>
        <p:spPr>
          <a:xfrm>
            <a:off x="3975745" y="6165304"/>
            <a:ext cx="720080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8" name="7 Flecha derecha"/>
          <p:cNvSpPr/>
          <p:nvPr/>
        </p:nvSpPr>
        <p:spPr>
          <a:xfrm>
            <a:off x="2105125" y="6057292"/>
            <a:ext cx="1728192" cy="360040"/>
          </a:xfrm>
          <a:prstGeom prst="rightArrow">
            <a:avLst>
              <a:gd name="adj1" fmla="val 52380"/>
              <a:gd name="adj2" fmla="val 158468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9" name="8 CuadroTexto"/>
          <p:cNvSpPr txBox="1"/>
          <p:nvPr/>
        </p:nvSpPr>
        <p:spPr>
          <a:xfrm>
            <a:off x="323528" y="598063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Clasificación</a:t>
            </a:r>
            <a:endParaRPr lang="es-G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76205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287</TotalTime>
  <Words>69</Words>
  <Application>Microsoft Office PowerPoint</Application>
  <PresentationFormat>Presentación en pantalla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Civil</vt:lpstr>
      <vt:lpstr>ALEPH Búsqueda General</vt:lpstr>
      <vt:lpstr>Ingresar al portal de la Universidad Rafael Landívar:</vt:lpstr>
      <vt:lpstr>Hacer clic en el botón Red de Bibliotecas</vt:lpstr>
      <vt:lpstr>Hacer clic en el botón  de Catálogo Aleph </vt:lpstr>
      <vt:lpstr>Ingresar búsqueda</vt:lpstr>
      <vt:lpstr>Teclear tema de interés, presionar el botón Buscar</vt:lpstr>
      <vt:lpstr>Resultados de búsqueda</vt:lpstr>
      <vt:lpstr>Puede descargar el enlace o copiar la clasificación y buscarlo físicamente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Ingreso a (EBSCO) general</dc:title>
  <dc:creator>Luis Pedro Perez Mayen</dc:creator>
  <cp:lastModifiedBy>Carlos  López Gutiérrez</cp:lastModifiedBy>
  <cp:revision>27</cp:revision>
  <dcterms:created xsi:type="dcterms:W3CDTF">2014-08-14T01:48:31Z</dcterms:created>
  <dcterms:modified xsi:type="dcterms:W3CDTF">2015-07-03T19:06:29Z</dcterms:modified>
</cp:coreProperties>
</file>