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1" r:id="rId6"/>
  </p:sldIdLst>
  <p:sldSz cx="9144000" cy="6858000" type="screen4x3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94" y="-1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388B3-537A-4892-BD6B-B0D6F0EEB238}" type="datetimeFigureOut">
              <a:rPr lang="es-GT" smtClean="0"/>
              <a:t>03/07/2015</a:t>
            </a:fld>
            <a:endParaRPr lang="es-GT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Elipse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CD0E038-F88B-4526-9BBA-14AD1F4329FB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388B3-537A-4892-BD6B-B0D6F0EEB238}" type="datetimeFigureOut">
              <a:rPr lang="es-GT" smtClean="0"/>
              <a:t>03/07/2015</a:t>
            </a:fld>
            <a:endParaRPr lang="es-GT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0E038-F88B-4526-9BBA-14AD1F4329FB}" type="slidenum">
              <a:rPr lang="es-GT" smtClean="0"/>
              <a:t>‹Nº›</a:t>
            </a:fld>
            <a:endParaRPr lang="es-G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Elipse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1CD0E038-F88B-4526-9BBA-14AD1F4329FB}" type="slidenum">
              <a:rPr lang="es-GT" smtClean="0"/>
              <a:t>‹Nº›</a:t>
            </a:fld>
            <a:endParaRPr lang="es-GT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388B3-537A-4892-BD6B-B0D6F0EEB238}" type="datetimeFigureOut">
              <a:rPr lang="es-GT" smtClean="0"/>
              <a:t>03/07/2015</a:t>
            </a:fld>
            <a:endParaRPr lang="es-GT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388B3-537A-4892-BD6B-B0D6F0EEB238}" type="datetimeFigureOut">
              <a:rPr lang="es-GT" smtClean="0"/>
              <a:t>03/07/2015</a:t>
            </a:fld>
            <a:endParaRPr lang="es-GT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1CD0E038-F88B-4526-9BBA-14AD1F4329FB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388B3-537A-4892-BD6B-B0D6F0EEB238}" type="datetimeFigureOut">
              <a:rPr lang="es-GT" smtClean="0"/>
              <a:t>03/07/2015</a:t>
            </a:fld>
            <a:endParaRPr lang="es-GT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Elipse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CD0E038-F88B-4526-9BBA-14AD1F4329FB}" type="slidenum">
              <a:rPr lang="es-GT" smtClean="0"/>
              <a:t>‹Nº›</a:t>
            </a:fld>
            <a:endParaRPr lang="es-GT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34A388B3-537A-4892-BD6B-B0D6F0EEB238}" type="datetimeFigureOut">
              <a:rPr lang="es-GT" smtClean="0"/>
              <a:t>03/07/2015</a:t>
            </a:fld>
            <a:endParaRPr lang="es-GT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0E038-F88B-4526-9BBA-14AD1F4329FB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Marcador de contenido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contenido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388B3-537A-4892-BD6B-B0D6F0EEB238}" type="datetimeFigureOut">
              <a:rPr lang="es-GT" smtClean="0"/>
              <a:t>03/07/2015</a:t>
            </a:fld>
            <a:endParaRPr lang="es-GT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s-GT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23 Marcador de contenido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6" name="25 Marcador de contenido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Elipse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Elipse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1CD0E038-F88B-4526-9BBA-14AD1F4329FB}" type="slidenum">
              <a:rPr lang="es-GT" smtClean="0"/>
              <a:t>‹Nº›</a:t>
            </a:fld>
            <a:endParaRPr lang="es-GT"/>
          </a:p>
        </p:txBody>
      </p:sp>
      <p:sp>
        <p:nvSpPr>
          <p:cNvPr id="23" name="22 Título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388B3-537A-4892-BD6B-B0D6F0EEB238}" type="datetimeFigureOut">
              <a:rPr lang="es-GT" smtClean="0"/>
              <a:t>03/07/2015</a:t>
            </a:fld>
            <a:endParaRPr lang="es-GT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1CD0E038-F88B-4526-9BBA-14AD1F4329FB}" type="slidenum">
              <a:rPr lang="es-GT" smtClean="0"/>
              <a:t>‹Nº›</a:t>
            </a:fld>
            <a:endParaRPr lang="es-G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5 Rectángulo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388B3-537A-4892-BD6B-B0D6F0EEB238}" type="datetimeFigureOut">
              <a:rPr lang="es-GT" smtClean="0"/>
              <a:t>03/07/2015</a:t>
            </a:fld>
            <a:endParaRPr lang="es-GT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CD0E038-F88B-4526-9BBA-14AD1F4329FB}" type="slidenum">
              <a:rPr lang="es-GT" smtClean="0"/>
              <a:t>‹Nº›</a:t>
            </a:fld>
            <a:endParaRPr lang="es-G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Rectángulo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Marcador de contenido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Elipse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CD0E038-F88B-4526-9BBA-14AD1F4329FB}" type="slidenum">
              <a:rPr lang="es-GT" smtClean="0"/>
              <a:t>‹Nº›</a:t>
            </a:fld>
            <a:endParaRPr lang="es-GT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388B3-537A-4892-BD6B-B0D6F0EEB238}" type="datetimeFigureOut">
              <a:rPr lang="es-GT" smtClean="0"/>
              <a:t>03/07/2015</a:t>
            </a:fld>
            <a:endParaRPr lang="es-GT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s-G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Conector recto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1CD0E038-F88B-4526-9BBA-14AD1F4329FB}" type="slidenum">
              <a:rPr lang="es-GT" smtClean="0"/>
              <a:t>‹Nº›</a:t>
            </a:fld>
            <a:endParaRPr lang="es-GT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34A388B3-537A-4892-BD6B-B0D6F0EEB238}" type="datetimeFigureOut">
              <a:rPr lang="es-GT" smtClean="0"/>
              <a:t>03/07/2015</a:t>
            </a:fld>
            <a:endParaRPr lang="es-GT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s-G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34A388B3-537A-4892-BD6B-B0D6F0EEB238}" type="datetimeFigureOut">
              <a:rPr lang="es-GT" smtClean="0"/>
              <a:t>03/07/2015</a:t>
            </a:fld>
            <a:endParaRPr lang="es-GT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s-GT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Elipse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CD0E038-F88B-4526-9BBA-14AD1F4329FB}" type="slidenum">
              <a:rPr lang="es-GT" smtClean="0"/>
              <a:t>‹Nº›</a:t>
            </a:fld>
            <a:endParaRPr lang="es-GT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51520" y="260648"/>
            <a:ext cx="8568952" cy="2088232"/>
          </a:xfrm>
          <a:ln>
            <a:solidFill>
              <a:srgbClr val="00B0F0"/>
            </a:solidFill>
          </a:ln>
        </p:spPr>
        <p:style>
          <a:lnRef idx="0">
            <a:scrgbClr r="0" g="0" b="0"/>
          </a:lnRef>
          <a:fillRef idx="1002">
            <a:schemeClr val="lt2"/>
          </a:fillRef>
          <a:effectRef idx="0">
            <a:scrgbClr r="0" g="0" b="0"/>
          </a:effectRef>
          <a:fontRef idx="major"/>
        </p:style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s-GT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ebuchet MS (Títulos)"/>
              </a:rPr>
              <a:t/>
            </a:r>
            <a:br>
              <a:rPr lang="es-GT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ebuchet MS (Títulos)"/>
              </a:rPr>
            </a:br>
            <a:r>
              <a:rPr lang="es-GT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ebuchet MS (Títulos)"/>
              </a:rPr>
              <a:t/>
            </a:r>
            <a:br>
              <a:rPr lang="es-GT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ebuchet MS (Títulos)"/>
              </a:rPr>
            </a:br>
            <a:r>
              <a:rPr lang="es-GT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ebuchet MS (Títulos)"/>
              </a:rPr>
              <a:t/>
            </a:r>
            <a:br>
              <a:rPr lang="es-GT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ebuchet MS (Títulos)"/>
              </a:rPr>
            </a:br>
            <a:r>
              <a:rPr lang="es-GT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ebuchet MS (Títulos)"/>
              </a:rPr>
              <a:t/>
            </a:r>
            <a:br>
              <a:rPr lang="es-GT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ebuchet MS (Títulos)"/>
              </a:rPr>
            </a:br>
            <a:r>
              <a:rPr lang="es-GT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ebuchet MS (Títulos)"/>
              </a:rPr>
              <a:t/>
            </a:r>
            <a:br>
              <a:rPr lang="es-GT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ebuchet MS (Títulos)"/>
              </a:rPr>
            </a:br>
            <a:r>
              <a:rPr lang="es-GT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ebuchet MS (Títulos)"/>
              </a:rPr>
              <a:t/>
            </a:r>
            <a:br>
              <a:rPr lang="es-GT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ebuchet MS (Títulos)"/>
              </a:rPr>
            </a:br>
            <a:r>
              <a:rPr lang="es-GT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ebuchet MS (Títulos)"/>
              </a:rPr>
              <a:t/>
            </a:r>
            <a:br>
              <a:rPr lang="es-GT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ebuchet MS (Títulos)"/>
              </a:rPr>
            </a:br>
            <a:r>
              <a:rPr lang="es-GT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ebuchet MS (Títulos)"/>
              </a:rPr>
              <a:t/>
            </a:r>
            <a:br>
              <a:rPr lang="es-GT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ebuchet MS (Títulos)"/>
              </a:rPr>
            </a:br>
            <a:r>
              <a:rPr lang="es-GT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ebuchet MS (Títulos)"/>
              </a:rPr>
              <a:t/>
            </a:r>
            <a:br>
              <a:rPr lang="es-GT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ebuchet MS (Títulos)"/>
              </a:rPr>
            </a:br>
            <a:r>
              <a:rPr lang="es-GT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ebuchet MS (Títulos)"/>
              </a:rPr>
              <a:t/>
            </a:r>
            <a:br>
              <a:rPr lang="es-GT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ebuchet MS (Títulos)"/>
              </a:rPr>
            </a:br>
            <a:r>
              <a:rPr lang="es-GT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ebuchet MS (Títulos)"/>
              </a:rPr>
              <a:t/>
            </a:r>
            <a:br>
              <a:rPr lang="es-GT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ebuchet MS (Títulos)"/>
              </a:rPr>
            </a:br>
            <a:r>
              <a:rPr lang="es-GT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ebuchet MS (Títulos)"/>
              </a:rPr>
              <a:t/>
            </a:r>
            <a:br>
              <a:rPr lang="es-GT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ebuchet MS (Títulos)"/>
              </a:rPr>
            </a:br>
            <a:r>
              <a:rPr lang="es-GT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ebuchet MS (Títulos)"/>
              </a:rPr>
              <a:t/>
            </a:r>
            <a:br>
              <a:rPr lang="es-GT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ebuchet MS (Títulos)"/>
              </a:rPr>
            </a:br>
            <a:r>
              <a:rPr lang="es-GT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ebuchet MS (Títulos)"/>
              </a:rPr>
              <a:t/>
            </a:r>
            <a:br>
              <a:rPr lang="es-GT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ebuchet MS (Títulos)"/>
              </a:rPr>
            </a:br>
            <a:r>
              <a:rPr lang="es-GT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ebuchet MS (Títulos)"/>
              </a:rPr>
              <a:t/>
            </a:r>
            <a:br>
              <a:rPr lang="es-GT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ebuchet MS (Títulos)"/>
              </a:rPr>
            </a:br>
            <a:r>
              <a:rPr lang="es-GT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ebuchet MS (Títulos)"/>
              </a:rPr>
              <a:t/>
            </a:r>
            <a:br>
              <a:rPr lang="es-GT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ebuchet MS (Títulos)"/>
              </a:rPr>
            </a:br>
            <a:r>
              <a:rPr lang="es-GT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ebuchet MS (Títulos)"/>
              </a:rPr>
              <a:t/>
            </a:r>
            <a:br>
              <a:rPr lang="es-GT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ebuchet MS (Títulos)"/>
              </a:rPr>
            </a:br>
            <a:r>
              <a:rPr lang="es-GT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ebuchet MS (Títulos)"/>
              </a:rPr>
              <a:t>Bases y Bibliotecas en línea</a:t>
            </a:r>
            <a:r>
              <a:rPr lang="es-GT" sz="2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ebuchet MS (Títulos)"/>
              </a:rPr>
              <a:t/>
            </a:r>
            <a:br>
              <a:rPr lang="es-GT" sz="2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ebuchet MS (Títulos)"/>
              </a:rPr>
            </a:br>
            <a:endParaRPr lang="es-GT" sz="4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rebuchet MS (Títulos)"/>
            </a:endParaRPr>
          </a:p>
        </p:txBody>
      </p:sp>
      <p:pic>
        <p:nvPicPr>
          <p:cNvPr id="4" name="3 Imagen" descr="Red77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4344" y="4725144"/>
            <a:ext cx="4693920" cy="1566672"/>
          </a:xfrm>
          <a:prstGeom prst="rect">
            <a:avLst/>
          </a:prstGeom>
        </p:spPr>
      </p:pic>
      <p:sp>
        <p:nvSpPr>
          <p:cNvPr id="3" name="2 Rectángulo"/>
          <p:cNvSpPr/>
          <p:nvPr/>
        </p:nvSpPr>
        <p:spPr>
          <a:xfrm>
            <a:off x="179512" y="3003054"/>
            <a:ext cx="87849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GT" sz="4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ebuchet MS (Títulos)"/>
              </a:rPr>
              <a:t>(</a:t>
            </a:r>
            <a:r>
              <a:rPr lang="es-GT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ebuchet MS (Títulos)"/>
              </a:rPr>
              <a:t>revistas y libros </a:t>
            </a:r>
            <a:r>
              <a:rPr lang="es-GT" sz="4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ebuchet MS (Títulos)"/>
              </a:rPr>
              <a:t>en línea)</a:t>
            </a:r>
            <a:endParaRPr lang="es-GT" sz="4800" dirty="0"/>
          </a:p>
        </p:txBody>
      </p:sp>
    </p:spTree>
    <p:extLst>
      <p:ext uri="{BB962C8B-B14F-4D97-AF65-F5344CB8AC3E}">
        <p14:creationId xmlns:p14="http://schemas.microsoft.com/office/powerpoint/2010/main" val="1021707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ubtítulo"/>
          <p:cNvSpPr>
            <a:spLocks noGrp="1"/>
          </p:cNvSpPr>
          <p:nvPr>
            <p:ph type="subTitle" idx="1"/>
          </p:nvPr>
        </p:nvSpPr>
        <p:spPr>
          <a:xfrm>
            <a:off x="251520" y="3789040"/>
            <a:ext cx="8568952" cy="1728192"/>
          </a:xfrm>
        </p:spPr>
        <p:txBody>
          <a:bodyPr>
            <a:normAutofit/>
          </a:bodyPr>
          <a:lstStyle/>
          <a:p>
            <a:r>
              <a:rPr lang="es-GT" sz="5400" u="sng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www.url.edu.gt</a:t>
            </a:r>
            <a:endParaRPr lang="es-GT" sz="5400" u="sng" cap="non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s-GT" dirty="0"/>
              <a:t>Ingresar al portal de la Universidad Rafael Landívar:</a:t>
            </a:r>
          </a:p>
        </p:txBody>
      </p:sp>
    </p:spTree>
    <p:extLst>
      <p:ext uri="{BB962C8B-B14F-4D97-AF65-F5344CB8AC3E}">
        <p14:creationId xmlns:p14="http://schemas.microsoft.com/office/powerpoint/2010/main" val="15909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Hacer clic en el botón Red de Bibliotecas</a:t>
            </a:r>
            <a:endParaRPr lang="es-GT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1306344"/>
            <a:ext cx="5939918" cy="5074983"/>
          </a:xfrm>
        </p:spPr>
      </p:pic>
      <p:sp>
        <p:nvSpPr>
          <p:cNvPr id="5" name="4 Flecha abajo"/>
          <p:cNvSpPr/>
          <p:nvPr/>
        </p:nvSpPr>
        <p:spPr>
          <a:xfrm>
            <a:off x="5973560" y="2701993"/>
            <a:ext cx="648072" cy="1224136"/>
          </a:xfrm>
          <a:prstGeom prst="down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4029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GT" dirty="0" smtClean="0"/>
              <a:t>Hacer </a:t>
            </a:r>
            <a:r>
              <a:rPr lang="es-GT" dirty="0"/>
              <a:t>Clic en </a:t>
            </a:r>
            <a:r>
              <a:rPr lang="es-GT" dirty="0" smtClean="0"/>
              <a:t>“Bases y Bibliotecas en </a:t>
            </a:r>
            <a:r>
              <a:rPr lang="es-GT" dirty="0"/>
              <a:t>línea”</a:t>
            </a:r>
            <a:r>
              <a:rPr lang="es-GT" dirty="0" smtClean="0"/>
              <a:t>	</a:t>
            </a:r>
            <a:endParaRPr lang="es-GT" dirty="0"/>
          </a:p>
        </p:txBody>
      </p:sp>
      <p:pic>
        <p:nvPicPr>
          <p:cNvPr id="6" name="5 Marcador de contenido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1628800"/>
            <a:ext cx="4320480" cy="4680520"/>
          </a:xfrm>
        </p:spPr>
      </p:pic>
      <p:sp>
        <p:nvSpPr>
          <p:cNvPr id="5" name="4 Flecha izquierda"/>
          <p:cNvSpPr/>
          <p:nvPr/>
        </p:nvSpPr>
        <p:spPr>
          <a:xfrm>
            <a:off x="6543997" y="4494237"/>
            <a:ext cx="2016224" cy="432048"/>
          </a:xfrm>
          <a:prstGeom prst="lef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02736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8074" y="1795103"/>
            <a:ext cx="3867852" cy="4442209"/>
          </a:xfr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512" y="228600"/>
            <a:ext cx="8784976" cy="824136"/>
          </a:xfrm>
        </p:spPr>
        <p:txBody>
          <a:bodyPr>
            <a:normAutofit/>
          </a:bodyPr>
          <a:lstStyle/>
          <a:p>
            <a:r>
              <a:rPr lang="es-GT" dirty="0" smtClean="0"/>
              <a:t>Seleccionar el recurso de su interés </a:t>
            </a:r>
            <a:endParaRPr lang="es-GT" dirty="0"/>
          </a:p>
        </p:txBody>
      </p:sp>
      <p:sp>
        <p:nvSpPr>
          <p:cNvPr id="5" name="4 Flecha izquierda"/>
          <p:cNvSpPr/>
          <p:nvPr/>
        </p:nvSpPr>
        <p:spPr>
          <a:xfrm>
            <a:off x="5292080" y="2526884"/>
            <a:ext cx="2376264" cy="576064"/>
          </a:xfrm>
          <a:prstGeom prst="lef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5 Elipse"/>
          <p:cNvSpPr/>
          <p:nvPr/>
        </p:nvSpPr>
        <p:spPr>
          <a:xfrm>
            <a:off x="4572000" y="4424988"/>
            <a:ext cx="576064" cy="5040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6 Elipse"/>
          <p:cNvSpPr/>
          <p:nvPr/>
        </p:nvSpPr>
        <p:spPr>
          <a:xfrm>
            <a:off x="2553519" y="4081103"/>
            <a:ext cx="792088" cy="71604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7 Flecha izquierda"/>
          <p:cNvSpPr/>
          <p:nvPr/>
        </p:nvSpPr>
        <p:spPr>
          <a:xfrm>
            <a:off x="5364088" y="4388984"/>
            <a:ext cx="2376264" cy="576064"/>
          </a:xfrm>
          <a:prstGeom prst="lef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9" name="8 Flecha izquierda"/>
          <p:cNvSpPr/>
          <p:nvPr/>
        </p:nvSpPr>
        <p:spPr>
          <a:xfrm>
            <a:off x="5364088" y="3429000"/>
            <a:ext cx="2376264" cy="576064"/>
          </a:xfrm>
          <a:prstGeom prst="lef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0" name="9 Elipse"/>
          <p:cNvSpPr/>
          <p:nvPr/>
        </p:nvSpPr>
        <p:spPr>
          <a:xfrm>
            <a:off x="4572000" y="3465004"/>
            <a:ext cx="576064" cy="5040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1" name="10 Elipse"/>
          <p:cNvSpPr/>
          <p:nvPr/>
        </p:nvSpPr>
        <p:spPr>
          <a:xfrm>
            <a:off x="4572000" y="2562888"/>
            <a:ext cx="576064" cy="5040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2" name="11 Elipse"/>
          <p:cNvSpPr/>
          <p:nvPr/>
        </p:nvSpPr>
        <p:spPr>
          <a:xfrm>
            <a:off x="2553519" y="3140968"/>
            <a:ext cx="792088" cy="71604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3" name="12 Elipse"/>
          <p:cNvSpPr/>
          <p:nvPr/>
        </p:nvSpPr>
        <p:spPr>
          <a:xfrm>
            <a:off x="2555776" y="2204864"/>
            <a:ext cx="792088" cy="71604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24728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l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ivi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288</TotalTime>
  <Words>41</Words>
  <Application>Microsoft Office PowerPoint</Application>
  <PresentationFormat>Presentación en pantalla (4:3)</PresentationFormat>
  <Paragraphs>7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Civil</vt:lpstr>
      <vt:lpstr>                 Bases y Bibliotecas en línea </vt:lpstr>
      <vt:lpstr>Ingresar al portal de la Universidad Rafael Landívar:</vt:lpstr>
      <vt:lpstr>Hacer clic en el botón Red de Bibliotecas</vt:lpstr>
      <vt:lpstr>Hacer Clic en “Bases y Bibliotecas en línea” </vt:lpstr>
      <vt:lpstr>Seleccionar el recurso de su interés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Ingreso a (EBSCO) general</dc:title>
  <dc:creator>Luis Pedro Perez Mayen</dc:creator>
  <cp:lastModifiedBy>Carlos  López Gutiérrez</cp:lastModifiedBy>
  <cp:revision>36</cp:revision>
  <dcterms:created xsi:type="dcterms:W3CDTF">2014-08-14T01:48:31Z</dcterms:created>
  <dcterms:modified xsi:type="dcterms:W3CDTF">2015-07-03T18:56:24Z</dcterms:modified>
</cp:coreProperties>
</file>