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07DE9-ACE2-4AF5-ADA7-A9923041BED4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56C3-F327-44D5-8665-1F6A625D41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12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56C3-F327-44D5-8665-1F6A625D4126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75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EBSCO </a:t>
            </a:r>
            <a:b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e-BOOKS</a:t>
            </a:r>
            <a:endParaRPr lang="es-GT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920083"/>
            <a:ext cx="4693920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Acceso al contenido del libro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43121"/>
            <a:ext cx="4924749" cy="5187556"/>
          </a:xfrm>
        </p:spPr>
      </p:pic>
      <p:sp>
        <p:nvSpPr>
          <p:cNvPr id="5" name="4 Elipse"/>
          <p:cNvSpPr/>
          <p:nvPr/>
        </p:nvSpPr>
        <p:spPr>
          <a:xfrm>
            <a:off x="1691680" y="4533156"/>
            <a:ext cx="5184576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25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EBSCO e-BOOKS	</a:t>
            </a:r>
            <a:endParaRPr lang="es-GT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71" y="1628800"/>
            <a:ext cx="3680937" cy="4716016"/>
          </a:xfrm>
        </p:spPr>
      </p:pic>
      <p:sp>
        <p:nvSpPr>
          <p:cNvPr id="5" name="4 Flecha izquierda"/>
          <p:cNvSpPr/>
          <p:nvPr/>
        </p:nvSpPr>
        <p:spPr>
          <a:xfrm>
            <a:off x="6372200" y="5517232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Ingresar título de interés y clic en buscar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36812"/>
            <a:ext cx="6506907" cy="4572000"/>
          </a:xfrm>
        </p:spPr>
      </p:pic>
      <p:sp>
        <p:nvSpPr>
          <p:cNvPr id="4" name="3 Flecha izquierda"/>
          <p:cNvSpPr/>
          <p:nvPr/>
        </p:nvSpPr>
        <p:spPr>
          <a:xfrm>
            <a:off x="4644008" y="1988840"/>
            <a:ext cx="2664296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Ingreso de búsqueda en español o inglés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0370" y="1510933"/>
            <a:ext cx="241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(Ingeniería Mecánica)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88024" y="148652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</a:t>
            </a:r>
          </a:p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G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8" y="2716131"/>
            <a:ext cx="4287614" cy="3737205"/>
          </a:xfrm>
        </p:spPr>
      </p:pic>
      <p:pic>
        <p:nvPicPr>
          <p:cNvPr id="15" name="1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13434"/>
            <a:ext cx="4248472" cy="3739902"/>
          </a:xfrm>
        </p:spPr>
      </p:pic>
      <p:sp>
        <p:nvSpPr>
          <p:cNvPr id="14" name="13 Flecha arriba y abajo"/>
          <p:cNvSpPr/>
          <p:nvPr/>
        </p:nvSpPr>
        <p:spPr>
          <a:xfrm>
            <a:off x="574193" y="2106215"/>
            <a:ext cx="360040" cy="898321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15 Flecha arriba y abajo"/>
          <p:cNvSpPr/>
          <p:nvPr/>
        </p:nvSpPr>
        <p:spPr>
          <a:xfrm>
            <a:off x="5148064" y="2106214"/>
            <a:ext cx="432048" cy="897949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77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 de búsquedas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45311"/>
            <a:ext cx="4322483" cy="3836017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320480" cy="3816424"/>
          </a:xfrm>
        </p:spPr>
      </p:pic>
      <p:sp>
        <p:nvSpPr>
          <p:cNvPr id="12" name="11 Elipse"/>
          <p:cNvSpPr/>
          <p:nvPr/>
        </p:nvSpPr>
        <p:spPr>
          <a:xfrm>
            <a:off x="1691680" y="314096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Elipse"/>
          <p:cNvSpPr/>
          <p:nvPr/>
        </p:nvSpPr>
        <p:spPr>
          <a:xfrm>
            <a:off x="6372200" y="321297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08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Clic en el título deseado</a:t>
            </a:r>
            <a:endParaRPr lang="es-GT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1872"/>
            <a:ext cx="7317445" cy="4819456"/>
          </a:xfrm>
        </p:spPr>
      </p:pic>
      <p:sp>
        <p:nvSpPr>
          <p:cNvPr id="14" name="13 Elipse"/>
          <p:cNvSpPr/>
          <p:nvPr/>
        </p:nvSpPr>
        <p:spPr>
          <a:xfrm>
            <a:off x="2267744" y="2643014"/>
            <a:ext cx="23762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14 Flecha izquierda"/>
          <p:cNvSpPr/>
          <p:nvPr/>
        </p:nvSpPr>
        <p:spPr>
          <a:xfrm>
            <a:off x="4716016" y="2472147"/>
            <a:ext cx="1440160" cy="79208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Operaciones que se pueden hacer con el libro</a:t>
            </a:r>
            <a:endParaRPr lang="es-GT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15359" cy="4968552"/>
          </a:xfrm>
        </p:spPr>
      </p:pic>
      <p:sp>
        <p:nvSpPr>
          <p:cNvPr id="10" name="9 Elipse"/>
          <p:cNvSpPr/>
          <p:nvPr/>
        </p:nvSpPr>
        <p:spPr>
          <a:xfrm>
            <a:off x="971600" y="2132856"/>
            <a:ext cx="129614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Elipse"/>
          <p:cNvSpPr/>
          <p:nvPr/>
        </p:nvSpPr>
        <p:spPr>
          <a:xfrm>
            <a:off x="6948264" y="1700808"/>
            <a:ext cx="1296144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11 Flecha derecha"/>
          <p:cNvSpPr/>
          <p:nvPr/>
        </p:nvSpPr>
        <p:spPr>
          <a:xfrm>
            <a:off x="5796136" y="2348880"/>
            <a:ext cx="1152128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Flecha izquierda"/>
          <p:cNvSpPr/>
          <p:nvPr/>
        </p:nvSpPr>
        <p:spPr>
          <a:xfrm>
            <a:off x="2267744" y="2780928"/>
            <a:ext cx="1224136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6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</TotalTime>
  <Words>79</Words>
  <Application>Microsoft Office PowerPoint</Application>
  <PresentationFormat>Presentación en pantalla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Civil</vt:lpstr>
      <vt:lpstr>EBSCO  e-BOOKS</vt:lpstr>
      <vt:lpstr>Ingresar al portal de la Universidad Rafael Landívar:</vt:lpstr>
      <vt:lpstr>Hacer clic en el botón Red de Bibliotecas</vt:lpstr>
      <vt:lpstr>Hacer clic en el botón  de EBSCO e-BOOKS </vt:lpstr>
      <vt:lpstr>Ingresar título de interés y clic en buscar</vt:lpstr>
      <vt:lpstr>Ingreso de búsqueda en español o inglés </vt:lpstr>
      <vt:lpstr>Resultado de búsquedas </vt:lpstr>
      <vt:lpstr>Clic en el título deseado</vt:lpstr>
      <vt:lpstr>Operaciones que se pueden hacer con el libro</vt:lpstr>
      <vt:lpstr>Acceso al contenido del libro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26</cp:revision>
  <dcterms:created xsi:type="dcterms:W3CDTF">2014-08-14T01:48:31Z</dcterms:created>
  <dcterms:modified xsi:type="dcterms:W3CDTF">2015-07-03T18:58:25Z</dcterms:modified>
</cp:coreProperties>
</file>