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EBSCO</a:t>
            </a:r>
            <a: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/>
            </a:r>
            <a:b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Búsqueda General</a:t>
            </a:r>
            <a:endParaRPr lang="es-G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44" y="4725144"/>
            <a:ext cx="4693920" cy="15666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843177" y="2996952"/>
            <a:ext cx="5516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(revistas en línea)</a:t>
            </a:r>
            <a:endParaRPr lang="es-GT" sz="4800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Texto completo en HTML</a:t>
            </a:r>
            <a:endParaRPr lang="es-GT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48672" cy="4680520"/>
          </a:xfrm>
        </p:spPr>
      </p:pic>
      <p:sp>
        <p:nvSpPr>
          <p:cNvPr id="8" name="7 Elipse"/>
          <p:cNvSpPr/>
          <p:nvPr/>
        </p:nvSpPr>
        <p:spPr>
          <a:xfrm>
            <a:off x="2915816" y="4149080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Flecha izquierda"/>
          <p:cNvSpPr/>
          <p:nvPr/>
        </p:nvSpPr>
        <p:spPr>
          <a:xfrm>
            <a:off x="4283968" y="4149080"/>
            <a:ext cx="1512168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78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628800"/>
            <a:ext cx="6912767" cy="468052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Puede traducir de un idioma a otro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55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Puede escuchar el artículo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20680" cy="4680520"/>
          </a:xfrm>
        </p:spPr>
      </p:pic>
      <p:sp>
        <p:nvSpPr>
          <p:cNvPr id="5" name="4 Elipse"/>
          <p:cNvSpPr/>
          <p:nvPr/>
        </p:nvSpPr>
        <p:spPr>
          <a:xfrm>
            <a:off x="3419872" y="3356992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Flecha izquierda"/>
          <p:cNvSpPr/>
          <p:nvPr/>
        </p:nvSpPr>
        <p:spPr>
          <a:xfrm>
            <a:off x="5594945" y="3356992"/>
            <a:ext cx="1440160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97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EBSCO	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816424" cy="4716016"/>
          </a:xfrm>
        </p:spPr>
      </p:pic>
      <p:sp>
        <p:nvSpPr>
          <p:cNvPr id="5" name="4 Flecha izquierda"/>
          <p:cNvSpPr/>
          <p:nvPr/>
        </p:nvSpPr>
        <p:spPr>
          <a:xfrm>
            <a:off x="6374457" y="5733256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Clic en “Buscar en varias bases en línea”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16624" cy="5432764"/>
          </a:xfrm>
        </p:spPr>
      </p:pic>
      <p:sp>
        <p:nvSpPr>
          <p:cNvPr id="5" name="4 Flecha izquierda"/>
          <p:cNvSpPr/>
          <p:nvPr/>
        </p:nvSpPr>
        <p:spPr>
          <a:xfrm>
            <a:off x="5292080" y="4653136"/>
            <a:ext cx="2376264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68694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Buscar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0" y="1527175"/>
            <a:ext cx="6344208" cy="4572000"/>
          </a:xfrm>
        </p:spPr>
      </p:pic>
      <p:sp>
        <p:nvSpPr>
          <p:cNvPr id="6" name="5 Flecha arriba"/>
          <p:cNvSpPr/>
          <p:nvPr/>
        </p:nvSpPr>
        <p:spPr>
          <a:xfrm>
            <a:off x="3995936" y="2492896"/>
            <a:ext cx="576064" cy="108012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Ingreso de búsqueda en español o inglés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27696" y="1554407"/>
            <a:ext cx="268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(Ingeniería Eléctrica)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17448" y="1527023"/>
            <a:ext cx="323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</a:t>
            </a:r>
          </a:p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G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73354"/>
            <a:ext cx="4248472" cy="4135966"/>
          </a:xfrm>
        </p:spPr>
      </p:pic>
      <p:pic>
        <p:nvPicPr>
          <p:cNvPr id="15" name="14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75" y="2173355"/>
            <a:ext cx="4244305" cy="4135966"/>
          </a:xfrm>
        </p:spPr>
      </p:pic>
      <p:sp>
        <p:nvSpPr>
          <p:cNvPr id="16" name="15 Flecha arriba y abajo"/>
          <p:cNvSpPr/>
          <p:nvPr/>
        </p:nvSpPr>
        <p:spPr>
          <a:xfrm>
            <a:off x="1763688" y="2173354"/>
            <a:ext cx="360040" cy="823598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16 Flecha arriba y abajo"/>
          <p:cNvSpPr/>
          <p:nvPr/>
        </p:nvSpPr>
        <p:spPr>
          <a:xfrm>
            <a:off x="6300192" y="2060848"/>
            <a:ext cx="432048" cy="908872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77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2758080" cy="464840"/>
          </a:xfrm>
        </p:spPr>
        <p:txBody>
          <a:bodyPr/>
          <a:lstStyle/>
          <a:p>
            <a:r>
              <a:rPr lang="es-GT" dirty="0" smtClean="0"/>
              <a:t>Español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3"/>
          </p:nvPr>
        </p:nvSpPr>
        <p:spPr>
          <a:xfrm>
            <a:off x="6444208" y="1268760"/>
            <a:ext cx="2604921" cy="608856"/>
          </a:xfrm>
        </p:spPr>
        <p:txBody>
          <a:bodyPr/>
          <a:lstStyle/>
          <a:p>
            <a:pPr algn="r"/>
            <a:r>
              <a:rPr lang="es-GT" dirty="0" smtClean="0"/>
              <a:t>Inglés</a:t>
            </a:r>
            <a:endParaRPr lang="es-GT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 de búsquedas </a:t>
            </a:r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248472" cy="3960440"/>
          </a:xfrm>
        </p:spPr>
      </p:pic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83" y="2348881"/>
            <a:ext cx="4222597" cy="3960439"/>
          </a:xfrm>
        </p:spPr>
      </p:pic>
      <p:sp>
        <p:nvSpPr>
          <p:cNvPr id="13" name="12 Elipse"/>
          <p:cNvSpPr/>
          <p:nvPr/>
        </p:nvSpPr>
        <p:spPr>
          <a:xfrm>
            <a:off x="1763688" y="292494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Elipse"/>
          <p:cNvSpPr/>
          <p:nvPr/>
        </p:nvSpPr>
        <p:spPr>
          <a:xfrm>
            <a:off x="6372200" y="292494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95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16024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GT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Recorrer la lista de resultados hasta encontrar el documento de su interés, puede seleccionar el texto completo del documento</a:t>
            </a:r>
            <a:endParaRPr lang="es-GT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0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1" y="2348880"/>
            <a:ext cx="43204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276</TotalTime>
  <Words>112</Words>
  <Application>Microsoft Office PowerPoint</Application>
  <PresentationFormat>Presentación en pantalla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Civil</vt:lpstr>
      <vt:lpstr>EBSCO Búsqueda General</vt:lpstr>
      <vt:lpstr>Ingresar al portal de la Universidad Rafael Landívar:</vt:lpstr>
      <vt:lpstr>Hacer clic en el botón Red de Bibliotecas</vt:lpstr>
      <vt:lpstr>Hacer clic en el botón  de EBSCO </vt:lpstr>
      <vt:lpstr>Clic en “Buscar en varias bases en línea”</vt:lpstr>
      <vt:lpstr>Teclear tema de interés, presionar el botón Buscar</vt:lpstr>
      <vt:lpstr>Ingreso de búsqueda en español o inglés </vt:lpstr>
      <vt:lpstr>Resultado de búsquedas </vt:lpstr>
      <vt:lpstr>Recorrer la lista de resultados hasta encontrar el documento de su interés, puede seleccionar el texto completo del documento</vt:lpstr>
      <vt:lpstr>Texto completo en HTML</vt:lpstr>
      <vt:lpstr>Puede traducir de un idioma a otro</vt:lpstr>
      <vt:lpstr>Puede escuchar el artículo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22</cp:revision>
  <dcterms:created xsi:type="dcterms:W3CDTF">2014-08-14T01:48:31Z</dcterms:created>
  <dcterms:modified xsi:type="dcterms:W3CDTF">2015-07-03T19:04:08Z</dcterms:modified>
</cp:coreProperties>
</file>