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5" r:id="rId1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4582F-BD5A-4830-A0EE-7E85FF2677FC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0BDC-113D-4EFE-8BF8-224D8374B01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522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0BDC-113D-4EFE-8BF8-224D8374B01B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545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GT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388B3-537A-4892-BD6B-B0D6F0EEB238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Ingreso a </a:t>
            </a:r>
            <a:r>
              <a:rPr lang="es-GT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e</a:t>
            </a:r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-</a:t>
            </a:r>
            <a:r>
              <a:rPr lang="es-GT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li</a:t>
            </a:r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b</a:t>
            </a:r>
            <a:r>
              <a:rPr lang="es-GT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ro</a:t>
            </a:r>
            <a:endParaRPr lang="es-GT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 (Títulos)"/>
            </a:endParaRPr>
          </a:p>
        </p:txBody>
      </p:sp>
      <p:pic>
        <p:nvPicPr>
          <p:cNvPr id="4" name="3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633480"/>
            <a:ext cx="4968552" cy="16583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324433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Libros en línea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1021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28192"/>
          </a:xfrm>
        </p:spPr>
        <p:txBody>
          <a:bodyPr>
            <a:normAutofit/>
          </a:bodyPr>
          <a:lstStyle/>
          <a:p>
            <a:r>
              <a:rPr lang="es-GT" sz="54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www.url.edu.gt</a:t>
            </a:r>
            <a:endParaRPr lang="es-GT" sz="5400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GT" dirty="0"/>
              <a:t>Ingresar al portal de la Universidad Rafael Landívar:</a:t>
            </a:r>
          </a:p>
        </p:txBody>
      </p:sp>
    </p:spTree>
    <p:extLst>
      <p:ext uri="{BB962C8B-B14F-4D97-AF65-F5344CB8AC3E}">
        <p14:creationId xmlns:p14="http://schemas.microsoft.com/office/powerpoint/2010/main" val="15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Red de Bibliotecas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344"/>
            <a:ext cx="5939918" cy="5074983"/>
          </a:xfrm>
        </p:spPr>
      </p:pic>
      <p:sp>
        <p:nvSpPr>
          <p:cNvPr id="5" name="4 Flecha abajo"/>
          <p:cNvSpPr/>
          <p:nvPr/>
        </p:nvSpPr>
        <p:spPr>
          <a:xfrm>
            <a:off x="5973560" y="2701993"/>
            <a:ext cx="64807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 de e-libro	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806452" cy="4680520"/>
          </a:xfrm>
        </p:spPr>
      </p:pic>
      <p:sp>
        <p:nvSpPr>
          <p:cNvPr id="5" name="4 Flecha izquierda"/>
          <p:cNvSpPr/>
          <p:nvPr/>
        </p:nvSpPr>
        <p:spPr>
          <a:xfrm>
            <a:off x="6300192" y="5733256"/>
            <a:ext cx="1440160" cy="43204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2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Clic en Acceso a e-libro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6060"/>
            <a:ext cx="3888432" cy="5116357"/>
          </a:xfrm>
        </p:spPr>
      </p:pic>
      <p:sp>
        <p:nvSpPr>
          <p:cNvPr id="5" name="4 Flecha izquierda"/>
          <p:cNvSpPr/>
          <p:nvPr/>
        </p:nvSpPr>
        <p:spPr>
          <a:xfrm>
            <a:off x="5148064" y="5589240"/>
            <a:ext cx="1728192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8 Elipse"/>
          <p:cNvSpPr/>
          <p:nvPr/>
        </p:nvSpPr>
        <p:spPr>
          <a:xfrm>
            <a:off x="4139952" y="5589240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7174"/>
            <a:ext cx="8666362" cy="481388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686944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Teclear </a:t>
            </a:r>
            <a:r>
              <a:rPr lang="es-GT" dirty="0"/>
              <a:t>tema </a:t>
            </a:r>
            <a:r>
              <a:rPr lang="es-GT" dirty="0" smtClean="0"/>
              <a:t>de </a:t>
            </a:r>
            <a:r>
              <a:rPr lang="es-GT" dirty="0"/>
              <a:t>interés, presionar el botón </a:t>
            </a:r>
            <a:r>
              <a:rPr lang="es-GT" dirty="0" smtClean="0"/>
              <a:t>Buscar en </a:t>
            </a:r>
            <a:r>
              <a:rPr lang="es-GT" dirty="0" err="1" smtClean="0"/>
              <a:t>ebrary</a:t>
            </a:r>
            <a:endParaRPr lang="es-GT" dirty="0"/>
          </a:p>
        </p:txBody>
      </p:sp>
      <p:sp>
        <p:nvSpPr>
          <p:cNvPr id="15" name="14 Elipse"/>
          <p:cNvSpPr/>
          <p:nvPr/>
        </p:nvSpPr>
        <p:spPr>
          <a:xfrm>
            <a:off x="179512" y="1854746"/>
            <a:ext cx="23762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15 Flecha izquierda"/>
          <p:cNvSpPr/>
          <p:nvPr/>
        </p:nvSpPr>
        <p:spPr>
          <a:xfrm>
            <a:off x="2627784" y="1890750"/>
            <a:ext cx="2520280" cy="5040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63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27174"/>
            <a:ext cx="7324725" cy="485415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Resultados de búsqueda</a:t>
            </a:r>
            <a:endParaRPr lang="es-GT" dirty="0"/>
          </a:p>
        </p:txBody>
      </p:sp>
      <p:sp>
        <p:nvSpPr>
          <p:cNvPr id="12" name="11 Flecha izquierda"/>
          <p:cNvSpPr/>
          <p:nvPr/>
        </p:nvSpPr>
        <p:spPr>
          <a:xfrm>
            <a:off x="3563888" y="3514944"/>
            <a:ext cx="129614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Flecha izquierda"/>
          <p:cNvSpPr/>
          <p:nvPr/>
        </p:nvSpPr>
        <p:spPr>
          <a:xfrm>
            <a:off x="3630352" y="4239741"/>
            <a:ext cx="129614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13 Flecha izquierda"/>
          <p:cNvSpPr/>
          <p:nvPr/>
        </p:nvSpPr>
        <p:spPr>
          <a:xfrm>
            <a:off x="3203848" y="4926235"/>
            <a:ext cx="129614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14 Flecha izquierda"/>
          <p:cNvSpPr/>
          <p:nvPr/>
        </p:nvSpPr>
        <p:spPr>
          <a:xfrm>
            <a:off x="3281958" y="5589240"/>
            <a:ext cx="129614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15 Elipse"/>
          <p:cNvSpPr/>
          <p:nvPr/>
        </p:nvSpPr>
        <p:spPr>
          <a:xfrm>
            <a:off x="1301924" y="3609019"/>
            <a:ext cx="2117948" cy="171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16 Elipse"/>
          <p:cNvSpPr/>
          <p:nvPr/>
        </p:nvSpPr>
        <p:spPr>
          <a:xfrm>
            <a:off x="1259632" y="4239741"/>
            <a:ext cx="23042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8" name="17 Elipse"/>
          <p:cNvSpPr/>
          <p:nvPr/>
        </p:nvSpPr>
        <p:spPr>
          <a:xfrm>
            <a:off x="1403648" y="4977147"/>
            <a:ext cx="165618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18 Elipse"/>
          <p:cNvSpPr/>
          <p:nvPr/>
        </p:nvSpPr>
        <p:spPr>
          <a:xfrm>
            <a:off x="1301924" y="5661248"/>
            <a:ext cx="19019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19 CuadroTexto"/>
          <p:cNvSpPr txBox="1"/>
          <p:nvPr/>
        </p:nvSpPr>
        <p:spPr>
          <a:xfrm>
            <a:off x="4926496" y="345774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 en el título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408712" cy="471601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Acceso al contenido del libro</a:t>
            </a:r>
            <a:endParaRPr lang="es-GT" dirty="0"/>
          </a:p>
        </p:txBody>
      </p:sp>
      <p:sp>
        <p:nvSpPr>
          <p:cNvPr id="5" name="4 Elipse"/>
          <p:cNvSpPr/>
          <p:nvPr/>
        </p:nvSpPr>
        <p:spPr>
          <a:xfrm>
            <a:off x="2339752" y="3789040"/>
            <a:ext cx="2520280" cy="2952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1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361043" cy="471601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</a:t>
            </a:r>
            <a:r>
              <a:rPr lang="es-GT" dirty="0" smtClean="0"/>
              <a:t>escarga del libro</a:t>
            </a:r>
            <a:endParaRPr lang="es-GT" dirty="0"/>
          </a:p>
        </p:txBody>
      </p:sp>
      <p:sp>
        <p:nvSpPr>
          <p:cNvPr id="5" name="4 Elipse"/>
          <p:cNvSpPr/>
          <p:nvPr/>
        </p:nvSpPr>
        <p:spPr>
          <a:xfrm>
            <a:off x="1475656" y="3429000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5 Flecha izquierda"/>
          <p:cNvSpPr/>
          <p:nvPr/>
        </p:nvSpPr>
        <p:spPr>
          <a:xfrm>
            <a:off x="2771800" y="3320988"/>
            <a:ext cx="2232248" cy="576064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CuadroTexto"/>
          <p:cNvSpPr txBox="1"/>
          <p:nvPr/>
        </p:nvSpPr>
        <p:spPr>
          <a:xfrm>
            <a:off x="6588224" y="3081734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Descarga completa del libro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0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324</TotalTime>
  <Words>67</Words>
  <Application>Microsoft Office PowerPoint</Application>
  <PresentationFormat>Presentación en pantalla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Civil</vt:lpstr>
      <vt:lpstr>Ingreso a e-libro</vt:lpstr>
      <vt:lpstr>Ingresar al portal de la Universidad Rafael Landívar:</vt:lpstr>
      <vt:lpstr>Hacer clic en el botón Red de Bibliotecas</vt:lpstr>
      <vt:lpstr>Hacer clic en el botón  de e-libro </vt:lpstr>
      <vt:lpstr>Clic en Acceso a e-libro</vt:lpstr>
      <vt:lpstr>Teclear tema de interés, presionar el botón Buscar en ebrary</vt:lpstr>
      <vt:lpstr>Resultados de búsqueda</vt:lpstr>
      <vt:lpstr>Acceso al contenido del libro</vt:lpstr>
      <vt:lpstr>Descarga del libro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(EBSCO) general</dc:title>
  <dc:creator>Luis Pedro Perez Mayen</dc:creator>
  <cp:lastModifiedBy>Carlos  López Gutiérrez</cp:lastModifiedBy>
  <cp:revision>36</cp:revision>
  <dcterms:created xsi:type="dcterms:W3CDTF">2014-08-14T01:48:31Z</dcterms:created>
  <dcterms:modified xsi:type="dcterms:W3CDTF">2015-08-03T16:48:12Z</dcterms:modified>
</cp:coreProperties>
</file>