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723468" cy="2786193"/>
          </a:xfrm>
        </p:spPr>
        <p:txBody>
          <a:bodyPr>
            <a:noAutofit/>
          </a:bodyPr>
          <a:lstStyle/>
          <a:p>
            <a:r>
              <a:rPr lang="es-G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Metabuscador</a:t>
            </a:r>
            <a:r>
              <a:rPr lang="es-G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GT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Landivariano</a:t>
            </a:r>
            <a:endParaRPr lang="es-G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2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90" y="4793150"/>
            <a:ext cx="3032402" cy="10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632848" cy="1362075"/>
          </a:xfr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G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Ingresar al portal de la Universidad Rafael Landívar:</a:t>
            </a:r>
            <a:endParaRPr lang="es-GT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sz="7200" u="sng" dirty="0" smtClean="0"/>
              <a:t>www.url.edu.gt</a:t>
            </a:r>
            <a:endParaRPr lang="es-GT" sz="7200" u="sng" dirty="0"/>
          </a:p>
        </p:txBody>
      </p:sp>
    </p:spTree>
    <p:extLst>
      <p:ext uri="{BB962C8B-B14F-4D97-AF65-F5344CB8AC3E}">
        <p14:creationId xmlns:p14="http://schemas.microsoft.com/office/powerpoint/2010/main" val="746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es-GT" dirty="0"/>
              <a:t>Hacer clic en el botón Red de Bibliotecas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84" y="2119313"/>
            <a:ext cx="4735554" cy="4045991"/>
          </a:xfrm>
        </p:spPr>
      </p:pic>
      <p:sp>
        <p:nvSpPr>
          <p:cNvPr id="5" name="4 Flecha abajo"/>
          <p:cNvSpPr/>
          <p:nvPr/>
        </p:nvSpPr>
        <p:spPr>
          <a:xfrm>
            <a:off x="5846591" y="3284984"/>
            <a:ext cx="648072" cy="936104"/>
          </a:xfrm>
          <a:prstGeom prst="downArrow">
            <a:avLst>
              <a:gd name="adj1" fmla="val 41449"/>
              <a:gd name="adj2" fmla="val 50000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3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1"/>
            <a:ext cx="4104456" cy="417646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GT" dirty="0" smtClean="0"/>
              <a:t>Ingresar palabra de búsqueda</a:t>
            </a:r>
            <a:endParaRPr lang="es-GT" dirty="0"/>
          </a:p>
        </p:txBody>
      </p:sp>
      <p:sp>
        <p:nvSpPr>
          <p:cNvPr id="5" name="4 Flecha izquierda"/>
          <p:cNvSpPr/>
          <p:nvPr/>
        </p:nvSpPr>
        <p:spPr>
          <a:xfrm>
            <a:off x="3923928" y="3429000"/>
            <a:ext cx="2232248" cy="792088"/>
          </a:xfrm>
          <a:prstGeom prst="leftArrow">
            <a:avLst>
              <a:gd name="adj1" fmla="val 36007"/>
              <a:gd name="adj2" fmla="val 53498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4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3384375" cy="4104456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59460"/>
            <a:ext cx="3168352" cy="417785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GT" dirty="0" smtClean="0"/>
              <a:t>Ingreso de búsqueda en español o inglés </a:t>
            </a:r>
            <a:endParaRPr lang="es-GT" dirty="0"/>
          </a:p>
        </p:txBody>
      </p:sp>
      <p:sp>
        <p:nvSpPr>
          <p:cNvPr id="9" name="8 Flecha izquierda"/>
          <p:cNvSpPr/>
          <p:nvPr/>
        </p:nvSpPr>
        <p:spPr>
          <a:xfrm>
            <a:off x="6300192" y="3581356"/>
            <a:ext cx="1800200" cy="639732"/>
          </a:xfrm>
          <a:prstGeom prst="leftArrow">
            <a:avLst>
              <a:gd name="adj1" fmla="val 50000"/>
              <a:gd name="adj2" fmla="val 5600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Flecha izquierda"/>
          <p:cNvSpPr/>
          <p:nvPr/>
        </p:nvSpPr>
        <p:spPr>
          <a:xfrm>
            <a:off x="2267744" y="3501008"/>
            <a:ext cx="1728192" cy="639732"/>
          </a:xfrm>
          <a:prstGeom prst="leftArrow">
            <a:avLst>
              <a:gd name="adj1" fmla="val 47544"/>
              <a:gd name="adj2" fmla="val 57366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19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48880"/>
            <a:ext cx="3599383" cy="3528392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2" y="2348880"/>
            <a:ext cx="3515420" cy="350347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33361" cy="100811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GT" dirty="0" smtClean="0"/>
              <a:t>Resultado de búsquedas 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2867513" cy="316152"/>
          </a:xfrm>
        </p:spPr>
        <p:txBody>
          <a:bodyPr>
            <a:normAutofit fontScale="85000" lnSpcReduction="20000"/>
          </a:bodyPr>
          <a:lstStyle/>
          <a:p>
            <a:r>
              <a:rPr lang="es-GT" dirty="0" smtClean="0"/>
              <a:t>Español</a:t>
            </a:r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580112" y="1772816"/>
            <a:ext cx="2944368" cy="318904"/>
          </a:xfrm>
        </p:spPr>
        <p:txBody>
          <a:bodyPr>
            <a:normAutofit fontScale="85000" lnSpcReduction="20000"/>
          </a:bodyPr>
          <a:lstStyle/>
          <a:p>
            <a:r>
              <a:rPr lang="es-GT" dirty="0" smtClean="0"/>
              <a:t>Inglés </a:t>
            </a:r>
            <a:endParaRPr lang="es-GT" dirty="0"/>
          </a:p>
        </p:txBody>
      </p:sp>
      <p:sp>
        <p:nvSpPr>
          <p:cNvPr id="9" name="8 Elipse"/>
          <p:cNvSpPr/>
          <p:nvPr/>
        </p:nvSpPr>
        <p:spPr>
          <a:xfrm>
            <a:off x="2195736" y="285293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Elipse"/>
          <p:cNvSpPr/>
          <p:nvPr/>
        </p:nvSpPr>
        <p:spPr>
          <a:xfrm>
            <a:off x="5940153" y="285293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81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19313"/>
            <a:ext cx="6048672" cy="398483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G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con filtros para llegar a resultados exactos</a:t>
            </a:r>
            <a:endParaRPr lang="es-G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1496850" y="2780928"/>
            <a:ext cx="1187639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Elipse"/>
          <p:cNvSpPr/>
          <p:nvPr/>
        </p:nvSpPr>
        <p:spPr>
          <a:xfrm>
            <a:off x="1496851" y="4293096"/>
            <a:ext cx="118763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Elipse"/>
          <p:cNvSpPr/>
          <p:nvPr/>
        </p:nvSpPr>
        <p:spPr>
          <a:xfrm>
            <a:off x="1496851" y="5373216"/>
            <a:ext cx="120243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Flecha izquierda"/>
          <p:cNvSpPr/>
          <p:nvPr/>
        </p:nvSpPr>
        <p:spPr>
          <a:xfrm>
            <a:off x="2699283" y="3050464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1 Flecha izquierda"/>
          <p:cNvSpPr/>
          <p:nvPr/>
        </p:nvSpPr>
        <p:spPr>
          <a:xfrm>
            <a:off x="2755499" y="4437112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izquierda"/>
          <p:cNvSpPr/>
          <p:nvPr/>
        </p:nvSpPr>
        <p:spPr>
          <a:xfrm>
            <a:off x="2843808" y="5456076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78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</TotalTime>
  <Words>44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Metabuscador Landivariano</vt:lpstr>
      <vt:lpstr>Ingresar al portal de la Universidad Rafael Landívar:</vt:lpstr>
      <vt:lpstr>Hacer clic en el botón Red de Bibliotecas</vt:lpstr>
      <vt:lpstr>Ingresar palabra de búsqueda</vt:lpstr>
      <vt:lpstr>Ingreso de búsqueda en español o inglés </vt:lpstr>
      <vt:lpstr>Resultado de búsquedas </vt:lpstr>
      <vt:lpstr>Cuenta con filtros para llegar a resultados exactos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para uso de nuestro Metabuscador Landivariano</dc:title>
  <dc:creator>Luis Pedro Perez Mayen</dc:creator>
  <cp:lastModifiedBy>Carlos  López Gutiérrez</cp:lastModifiedBy>
  <cp:revision>25</cp:revision>
  <dcterms:created xsi:type="dcterms:W3CDTF">2014-08-14T00:10:18Z</dcterms:created>
  <dcterms:modified xsi:type="dcterms:W3CDTF">2015-08-03T17:27:07Z</dcterms:modified>
</cp:coreProperties>
</file>