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GT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G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GT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ln>
            <a:solidFill>
              <a:srgbClr val="00B0F0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GT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  <a:t>ALEPH</a:t>
            </a:r>
            <a:r>
              <a:rPr lang="es-GT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  <a:t/>
            </a:r>
            <a:br>
              <a:rPr lang="es-GT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</a:br>
            <a:r>
              <a:rPr lang="es-GT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  <a:t>Búsqueda General</a:t>
            </a:r>
            <a:endParaRPr lang="es-GT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 (Títulos)"/>
            </a:endParaRPr>
          </a:p>
        </p:txBody>
      </p:sp>
      <p:pic>
        <p:nvPicPr>
          <p:cNvPr id="4" name="3 Imagen" descr="Red7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344" y="4725144"/>
            <a:ext cx="4693920" cy="156667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79512" y="2924944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  <a:t>( Libros y documentos </a:t>
            </a:r>
          </a:p>
          <a:p>
            <a:pPr algn="ctr"/>
            <a:r>
              <a:rPr lang="es-GT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  <a:t>Físicos )</a:t>
            </a:r>
            <a:endParaRPr lang="es-GT" sz="4800" dirty="0"/>
          </a:p>
        </p:txBody>
      </p:sp>
    </p:spTree>
    <p:extLst>
      <p:ext uri="{BB962C8B-B14F-4D97-AF65-F5344CB8AC3E}">
        <p14:creationId xmlns:p14="http://schemas.microsoft.com/office/powerpoint/2010/main" val="102170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51520" y="3789040"/>
            <a:ext cx="8568952" cy="1728192"/>
          </a:xfrm>
        </p:spPr>
        <p:txBody>
          <a:bodyPr>
            <a:normAutofit/>
          </a:bodyPr>
          <a:lstStyle/>
          <a:p>
            <a:r>
              <a:rPr lang="es-GT" sz="5400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www.url.edu.gt</a:t>
            </a:r>
            <a:endParaRPr lang="es-GT" sz="5400" u="sng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s-GT" dirty="0"/>
              <a:t>Ingresar al portal de la Universidad Rafael Landívar:</a:t>
            </a:r>
          </a:p>
        </p:txBody>
      </p:sp>
    </p:spTree>
    <p:extLst>
      <p:ext uri="{BB962C8B-B14F-4D97-AF65-F5344CB8AC3E}">
        <p14:creationId xmlns:p14="http://schemas.microsoft.com/office/powerpoint/2010/main" val="159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Hacer clic en el botón Red de Bibliotecas</a:t>
            </a:r>
            <a:endParaRPr lang="es-GT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06344"/>
            <a:ext cx="5939918" cy="5074983"/>
          </a:xfrm>
        </p:spPr>
      </p:pic>
      <p:sp>
        <p:nvSpPr>
          <p:cNvPr id="5" name="4 Flecha abajo"/>
          <p:cNvSpPr/>
          <p:nvPr/>
        </p:nvSpPr>
        <p:spPr>
          <a:xfrm>
            <a:off x="5973560" y="2701993"/>
            <a:ext cx="648072" cy="1224136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402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758952"/>
          </a:xfrm>
        </p:spPr>
        <p:txBody>
          <a:bodyPr/>
          <a:lstStyle/>
          <a:p>
            <a:r>
              <a:rPr lang="es-GT" dirty="0" smtClean="0"/>
              <a:t>Hacer clic en el botón del Catálogo </a:t>
            </a:r>
            <a:r>
              <a:rPr lang="es-GT" dirty="0" err="1" smtClean="0"/>
              <a:t>Aleph</a:t>
            </a:r>
            <a:endParaRPr lang="es-GT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75" y="1628800"/>
            <a:ext cx="3680937" cy="4680520"/>
          </a:xfrm>
        </p:spPr>
      </p:pic>
      <p:sp>
        <p:nvSpPr>
          <p:cNvPr id="5" name="4 Flecha izquierda"/>
          <p:cNvSpPr/>
          <p:nvPr/>
        </p:nvSpPr>
        <p:spPr>
          <a:xfrm>
            <a:off x="6300192" y="5157192"/>
            <a:ext cx="2016224" cy="432048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0273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dirty="0" smtClean="0"/>
              <a:t>Ingresar búsqueda</a:t>
            </a:r>
            <a:endParaRPr lang="es-GT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28800"/>
            <a:ext cx="4300653" cy="5090120"/>
          </a:xfrm>
        </p:spPr>
      </p:pic>
      <p:sp>
        <p:nvSpPr>
          <p:cNvPr id="7" name="6 Flecha izquierda"/>
          <p:cNvSpPr/>
          <p:nvPr/>
        </p:nvSpPr>
        <p:spPr>
          <a:xfrm>
            <a:off x="4572000" y="3645024"/>
            <a:ext cx="2664296" cy="1008112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8" name="7 Elipse"/>
          <p:cNvSpPr/>
          <p:nvPr/>
        </p:nvSpPr>
        <p:spPr>
          <a:xfrm>
            <a:off x="3347864" y="3429000"/>
            <a:ext cx="1224136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2472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87072"/>
            <a:ext cx="4194310" cy="4994256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404664"/>
            <a:ext cx="8534400" cy="686944"/>
          </a:xfrm>
        </p:spPr>
        <p:txBody>
          <a:bodyPr>
            <a:normAutofit fontScale="90000"/>
          </a:bodyPr>
          <a:lstStyle/>
          <a:p>
            <a:r>
              <a:rPr lang="es-GT" dirty="0" smtClean="0"/>
              <a:t>Teclear </a:t>
            </a:r>
            <a:r>
              <a:rPr lang="es-GT" dirty="0"/>
              <a:t>tema </a:t>
            </a:r>
            <a:r>
              <a:rPr lang="es-GT" dirty="0" smtClean="0"/>
              <a:t>de </a:t>
            </a:r>
            <a:r>
              <a:rPr lang="es-GT" dirty="0"/>
              <a:t>interés, presionar el botón Buscar</a:t>
            </a:r>
          </a:p>
        </p:txBody>
      </p:sp>
      <p:sp>
        <p:nvSpPr>
          <p:cNvPr id="7" name="6 Elipse"/>
          <p:cNvSpPr/>
          <p:nvPr/>
        </p:nvSpPr>
        <p:spPr>
          <a:xfrm>
            <a:off x="3203848" y="3356992"/>
            <a:ext cx="1512168" cy="11521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8" name="7 Flecha derecha"/>
          <p:cNvSpPr/>
          <p:nvPr/>
        </p:nvSpPr>
        <p:spPr>
          <a:xfrm>
            <a:off x="1475656" y="4365104"/>
            <a:ext cx="1008112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cxnSp>
        <p:nvCxnSpPr>
          <p:cNvPr id="10" name="9 Conector angular"/>
          <p:cNvCxnSpPr/>
          <p:nvPr/>
        </p:nvCxnSpPr>
        <p:spPr>
          <a:xfrm rot="10800000">
            <a:off x="1259633" y="2564904"/>
            <a:ext cx="2088232" cy="1080120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595611" y="2241738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Jesús</a:t>
            </a:r>
            <a:endParaRPr lang="es-G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G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Flecha izquierda"/>
          <p:cNvSpPr/>
          <p:nvPr/>
        </p:nvSpPr>
        <p:spPr>
          <a:xfrm>
            <a:off x="6084168" y="4221088"/>
            <a:ext cx="1440160" cy="2880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3" name="12 CuadroTexto"/>
          <p:cNvSpPr txBox="1"/>
          <p:nvPr/>
        </p:nvSpPr>
        <p:spPr>
          <a:xfrm>
            <a:off x="7380312" y="4185954"/>
            <a:ext cx="1238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No. De resultados</a:t>
            </a:r>
            <a:endParaRPr lang="es-G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636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085" y="1412776"/>
            <a:ext cx="4333163" cy="4994249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Resultados de búsqueda</a:t>
            </a:r>
            <a:endParaRPr lang="es-GT" dirty="0"/>
          </a:p>
        </p:txBody>
      </p:sp>
      <p:sp>
        <p:nvSpPr>
          <p:cNvPr id="5" name="4 Flecha derecha"/>
          <p:cNvSpPr/>
          <p:nvPr/>
        </p:nvSpPr>
        <p:spPr>
          <a:xfrm>
            <a:off x="1328242" y="4653136"/>
            <a:ext cx="1224136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8" name="7 Flecha derecha"/>
          <p:cNvSpPr/>
          <p:nvPr/>
        </p:nvSpPr>
        <p:spPr>
          <a:xfrm>
            <a:off x="1328242" y="5661248"/>
            <a:ext cx="1224136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0142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4400"/>
            <a:ext cx="4392488" cy="5062625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es-GT" sz="2400" dirty="0" smtClean="0"/>
              <a:t>Puede descargar el enlace (material en línea) o copiar la clasificación y buscarlo en los anaqueles (material físico)</a:t>
            </a:r>
            <a:endParaRPr lang="es-GT" sz="2400" dirty="0"/>
          </a:p>
        </p:txBody>
      </p:sp>
      <p:sp>
        <p:nvSpPr>
          <p:cNvPr id="5" name="4 Flecha izquierda"/>
          <p:cNvSpPr/>
          <p:nvPr/>
        </p:nvSpPr>
        <p:spPr>
          <a:xfrm rot="19850722">
            <a:off x="6141676" y="4421899"/>
            <a:ext cx="1584176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6" name="5 CuadroTexto"/>
          <p:cNvSpPr txBox="1"/>
          <p:nvPr/>
        </p:nvSpPr>
        <p:spPr>
          <a:xfrm>
            <a:off x="7103507" y="3645024"/>
            <a:ext cx="1312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Enlace de descarga</a:t>
            </a:r>
            <a:endParaRPr lang="es-G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Elipse"/>
          <p:cNvSpPr/>
          <p:nvPr/>
        </p:nvSpPr>
        <p:spPr>
          <a:xfrm>
            <a:off x="3635896" y="6057292"/>
            <a:ext cx="792088" cy="10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8" name="7 Flecha derecha"/>
          <p:cNvSpPr/>
          <p:nvPr/>
        </p:nvSpPr>
        <p:spPr>
          <a:xfrm>
            <a:off x="1835696" y="5877271"/>
            <a:ext cx="1800200" cy="504057"/>
          </a:xfrm>
          <a:prstGeom prst="rightArrow">
            <a:avLst>
              <a:gd name="adj1" fmla="val 52380"/>
              <a:gd name="adj2" fmla="val 15846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9" name="8 CuadroTexto"/>
          <p:cNvSpPr txBox="1"/>
          <p:nvPr/>
        </p:nvSpPr>
        <p:spPr>
          <a:xfrm>
            <a:off x="487066" y="536392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</a:t>
            </a:r>
            <a:endParaRPr lang="es-G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76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319</TotalTime>
  <Words>78</Words>
  <Application>Microsoft Office PowerPoint</Application>
  <PresentationFormat>Presentación en pantalla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Civil</vt:lpstr>
      <vt:lpstr>ALEPH Búsqueda General</vt:lpstr>
      <vt:lpstr>Ingresar al portal de la Universidad Rafael Landívar:</vt:lpstr>
      <vt:lpstr>Hacer clic en el botón Red de Bibliotecas</vt:lpstr>
      <vt:lpstr>Hacer clic en el botón del Catálogo Aleph</vt:lpstr>
      <vt:lpstr>Ingresar búsqueda</vt:lpstr>
      <vt:lpstr>Teclear tema de interés, presionar el botón Buscar</vt:lpstr>
      <vt:lpstr>Resultados de búsqueda</vt:lpstr>
      <vt:lpstr>Puede descargar el enlace (material en línea) o copiar la clasificación y buscarlo en los anaqueles (material físico)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Ingreso a (EBSCO) general</dc:title>
  <dc:creator>Luis Pedro Perez Mayen</dc:creator>
  <cp:lastModifiedBy>Carlos  López Gutiérrez</cp:lastModifiedBy>
  <cp:revision>35</cp:revision>
  <dcterms:created xsi:type="dcterms:W3CDTF">2014-08-14T01:48:31Z</dcterms:created>
  <dcterms:modified xsi:type="dcterms:W3CDTF">2015-07-17T18:38:12Z</dcterms:modified>
</cp:coreProperties>
</file>