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GT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G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A388B3-537A-4892-BD6B-B0D6F0EEB238}" type="datetimeFigureOut">
              <a:rPr lang="es-GT" smtClean="0"/>
              <a:t>17/07/2015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GT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568952" cy="2088232"/>
          </a:xfrm>
          <a:ln>
            <a:solidFill>
              <a:srgbClr val="00B0F0"/>
            </a:solidFill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Bases y Bibliotecas en línea</a:t>
            </a:r>
            <a:r>
              <a:rPr lang="es-G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endParaRPr lang="es-GT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buchet MS (Títulos)"/>
            </a:endParaRPr>
          </a:p>
        </p:txBody>
      </p:sp>
      <p:pic>
        <p:nvPicPr>
          <p:cNvPr id="4" name="3 Imagen" descr="Red7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344" y="4725144"/>
            <a:ext cx="4693920" cy="15666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179512" y="3003054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GT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(</a:t>
            </a:r>
            <a:r>
              <a:rPr lang="es-GT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revistas y libros </a:t>
            </a:r>
            <a:r>
              <a:rPr lang="es-GT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en línea)</a:t>
            </a:r>
            <a:endParaRPr lang="es-GT" sz="4800" dirty="0"/>
          </a:p>
        </p:txBody>
      </p:sp>
    </p:spTree>
    <p:extLst>
      <p:ext uri="{BB962C8B-B14F-4D97-AF65-F5344CB8AC3E}">
        <p14:creationId xmlns:p14="http://schemas.microsoft.com/office/powerpoint/2010/main" val="10217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51520" y="3789040"/>
            <a:ext cx="8568952" cy="1728192"/>
          </a:xfrm>
        </p:spPr>
        <p:txBody>
          <a:bodyPr>
            <a:normAutofit/>
          </a:bodyPr>
          <a:lstStyle/>
          <a:p>
            <a:r>
              <a:rPr lang="es-GT" sz="5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www.url.edu.gt</a:t>
            </a:r>
            <a:endParaRPr lang="es-GT" sz="5400" u="sng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GT" dirty="0"/>
              <a:t>Ingresar al portal de la Universidad Rafael Landívar:</a:t>
            </a:r>
          </a:p>
        </p:txBody>
      </p:sp>
    </p:spTree>
    <p:extLst>
      <p:ext uri="{BB962C8B-B14F-4D97-AF65-F5344CB8AC3E}">
        <p14:creationId xmlns:p14="http://schemas.microsoft.com/office/powerpoint/2010/main" val="159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Hacer clic en el botón Red de Bibliotecas</a:t>
            </a:r>
            <a:endParaRPr lang="es-GT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06344"/>
            <a:ext cx="5939918" cy="5074983"/>
          </a:xfrm>
        </p:spPr>
      </p:pic>
      <p:sp>
        <p:nvSpPr>
          <p:cNvPr id="5" name="4 Flecha abajo"/>
          <p:cNvSpPr/>
          <p:nvPr/>
        </p:nvSpPr>
        <p:spPr>
          <a:xfrm>
            <a:off x="5973560" y="2701993"/>
            <a:ext cx="648072" cy="1224136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0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Hacer </a:t>
            </a:r>
            <a:r>
              <a:rPr lang="es-GT" dirty="0"/>
              <a:t>Clic en </a:t>
            </a:r>
            <a:r>
              <a:rPr lang="es-GT" dirty="0" smtClean="0"/>
              <a:t>“Bases y Bibliotecas en </a:t>
            </a:r>
            <a:r>
              <a:rPr lang="es-GT" dirty="0"/>
              <a:t>línea”</a:t>
            </a:r>
            <a:r>
              <a:rPr lang="es-GT" dirty="0" smtClean="0"/>
              <a:t>	</a:t>
            </a:r>
            <a:endParaRPr lang="es-GT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275" y="1628800"/>
            <a:ext cx="3802941" cy="4680520"/>
          </a:xfrm>
        </p:spPr>
      </p:pic>
      <p:sp>
        <p:nvSpPr>
          <p:cNvPr id="5" name="4 Flecha izquierda"/>
          <p:cNvSpPr/>
          <p:nvPr/>
        </p:nvSpPr>
        <p:spPr>
          <a:xfrm>
            <a:off x="6444208" y="4869160"/>
            <a:ext cx="2016224" cy="432048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27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628800"/>
            <a:ext cx="4248472" cy="4680520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824136"/>
          </a:xfrm>
        </p:spPr>
        <p:txBody>
          <a:bodyPr>
            <a:normAutofit/>
          </a:bodyPr>
          <a:lstStyle/>
          <a:p>
            <a:r>
              <a:rPr lang="es-GT" dirty="0" smtClean="0"/>
              <a:t>Seleccionar el recurso de su interés </a:t>
            </a:r>
            <a:endParaRPr lang="es-GT" dirty="0"/>
          </a:p>
        </p:txBody>
      </p:sp>
      <p:sp>
        <p:nvSpPr>
          <p:cNvPr id="5" name="4 Flecha izquierda"/>
          <p:cNvSpPr/>
          <p:nvPr/>
        </p:nvSpPr>
        <p:spPr>
          <a:xfrm>
            <a:off x="5220072" y="5517232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5 Elipse"/>
          <p:cNvSpPr/>
          <p:nvPr/>
        </p:nvSpPr>
        <p:spPr>
          <a:xfrm>
            <a:off x="4572000" y="5517232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6 Elipse"/>
          <p:cNvSpPr/>
          <p:nvPr/>
        </p:nvSpPr>
        <p:spPr>
          <a:xfrm>
            <a:off x="2411760" y="5157192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7 Flecha izquierda"/>
          <p:cNvSpPr/>
          <p:nvPr/>
        </p:nvSpPr>
        <p:spPr>
          <a:xfrm>
            <a:off x="5220072" y="4509120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8 Flecha izquierda"/>
          <p:cNvSpPr/>
          <p:nvPr/>
        </p:nvSpPr>
        <p:spPr>
          <a:xfrm>
            <a:off x="5220072" y="3573016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9 Elipse"/>
          <p:cNvSpPr/>
          <p:nvPr/>
        </p:nvSpPr>
        <p:spPr>
          <a:xfrm>
            <a:off x="4572000" y="4581128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10 Elipse"/>
          <p:cNvSpPr/>
          <p:nvPr/>
        </p:nvSpPr>
        <p:spPr>
          <a:xfrm>
            <a:off x="4572000" y="3645024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11 Elipse"/>
          <p:cNvSpPr/>
          <p:nvPr/>
        </p:nvSpPr>
        <p:spPr>
          <a:xfrm>
            <a:off x="2411760" y="4293096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12 Elipse"/>
          <p:cNvSpPr/>
          <p:nvPr/>
        </p:nvSpPr>
        <p:spPr>
          <a:xfrm>
            <a:off x="2404542" y="3289015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472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288</TotalTime>
  <Words>41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                 Bases y Bibliotecas en línea </vt:lpstr>
      <vt:lpstr>Ingresar al portal de la Universidad Rafael Landívar:</vt:lpstr>
      <vt:lpstr>Hacer clic en el botón Red de Bibliotecas</vt:lpstr>
      <vt:lpstr>Hacer Clic en “Bases y Bibliotecas en línea” </vt:lpstr>
      <vt:lpstr>Seleccionar el recurso de su interés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Ingreso a (EBSCO) general</dc:title>
  <dc:creator>Luis Pedro Perez Mayen</dc:creator>
  <cp:lastModifiedBy>Carlos  López Gutiérrez</cp:lastModifiedBy>
  <cp:revision>35</cp:revision>
  <dcterms:created xsi:type="dcterms:W3CDTF">2014-08-14T01:48:31Z</dcterms:created>
  <dcterms:modified xsi:type="dcterms:W3CDTF">2015-07-17T18:27:46Z</dcterms:modified>
</cp:coreProperties>
</file>