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4" y="4725144"/>
            <a:ext cx="4693920" cy="15666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300305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(libros y documentos en </a:t>
            </a:r>
            <a:r>
              <a:rPr lang="es-G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línea)</a:t>
            </a:r>
            <a:endParaRPr lang="es-GT" sz="4800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BIBLIOTECA SIN PAREDES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802941" cy="472353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Hacer </a:t>
            </a:r>
            <a:r>
              <a:rPr lang="es-GT" dirty="0"/>
              <a:t>Clic en </a:t>
            </a:r>
            <a:r>
              <a:rPr lang="es-GT" dirty="0" smtClean="0"/>
              <a:t>“Biblioteca sin paredes”	</a:t>
            </a:r>
            <a:endParaRPr lang="es-GT" dirty="0"/>
          </a:p>
        </p:txBody>
      </p:sp>
      <p:sp>
        <p:nvSpPr>
          <p:cNvPr id="5" name="4 Flecha izquierda"/>
          <p:cNvSpPr/>
          <p:nvPr/>
        </p:nvSpPr>
        <p:spPr>
          <a:xfrm>
            <a:off x="3563888" y="4581128"/>
            <a:ext cx="2088232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Elipse"/>
          <p:cNvSpPr/>
          <p:nvPr/>
        </p:nvSpPr>
        <p:spPr>
          <a:xfrm>
            <a:off x="2699792" y="472514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en “Material didáctico de apoyo a las facultades”</a:t>
            </a:r>
            <a:endParaRPr lang="es-G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85963"/>
            <a:ext cx="5328592" cy="5024656"/>
          </a:xfrm>
        </p:spPr>
      </p:pic>
      <p:sp>
        <p:nvSpPr>
          <p:cNvPr id="5" name="4 Elipse"/>
          <p:cNvSpPr/>
          <p:nvPr/>
        </p:nvSpPr>
        <p:spPr>
          <a:xfrm>
            <a:off x="3275856" y="5013176"/>
            <a:ext cx="26642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Flecha derecha"/>
          <p:cNvSpPr/>
          <p:nvPr/>
        </p:nvSpPr>
        <p:spPr>
          <a:xfrm>
            <a:off x="1619672" y="4797152"/>
            <a:ext cx="1656184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666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Bienvenido a “Biblioteca Sin Paredes”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67655"/>
            <a:ext cx="3960440" cy="5113673"/>
          </a:xfrm>
        </p:spPr>
      </p:pic>
    </p:spTree>
    <p:extLst>
      <p:ext uri="{BB962C8B-B14F-4D97-AF65-F5344CB8AC3E}">
        <p14:creationId xmlns:p14="http://schemas.microsoft.com/office/powerpoint/2010/main" val="227491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00" y="1527175"/>
            <a:ext cx="3845888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824136"/>
          </a:xfrm>
        </p:spPr>
        <p:txBody>
          <a:bodyPr>
            <a:normAutofit/>
          </a:bodyPr>
          <a:lstStyle/>
          <a:p>
            <a:r>
              <a:rPr lang="es-GT" dirty="0" smtClean="0"/>
              <a:t>Seleccionar el recurso de su interés </a:t>
            </a:r>
            <a:r>
              <a:rPr lang="es-GT" smtClean="0"/>
              <a:t>(Teología)</a:t>
            </a:r>
            <a:endParaRPr lang="es-GT" dirty="0"/>
          </a:p>
        </p:txBody>
      </p:sp>
      <p:sp>
        <p:nvSpPr>
          <p:cNvPr id="9" name="8 Flecha izquierda"/>
          <p:cNvSpPr/>
          <p:nvPr/>
        </p:nvSpPr>
        <p:spPr>
          <a:xfrm>
            <a:off x="6300192" y="4020269"/>
            <a:ext cx="237626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Elipse"/>
          <p:cNvSpPr/>
          <p:nvPr/>
        </p:nvSpPr>
        <p:spPr>
          <a:xfrm>
            <a:off x="4572000" y="3645024"/>
            <a:ext cx="1728192" cy="1424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</TotalTime>
  <Words>63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Civil</vt:lpstr>
      <vt:lpstr>BIBLIOTECA SIN PAREDES</vt:lpstr>
      <vt:lpstr>Ingresar al portal de la Universidad Rafael Landívar:</vt:lpstr>
      <vt:lpstr>Hacer clic en el botón Red de Bibliotecas</vt:lpstr>
      <vt:lpstr>Hacer Clic en “Biblioteca sin paredes” </vt:lpstr>
      <vt:lpstr>Clic en “Material didáctico de apoyo a las facultades”</vt:lpstr>
      <vt:lpstr>Bienvenido a “Biblioteca Sin Paredes”</vt:lpstr>
      <vt:lpstr>Seleccionar el recurso de su interés (Teología)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41</cp:revision>
  <dcterms:created xsi:type="dcterms:W3CDTF">2014-08-14T01:48:31Z</dcterms:created>
  <dcterms:modified xsi:type="dcterms:W3CDTF">2015-07-17T18:30:15Z</dcterms:modified>
</cp:coreProperties>
</file>