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EBSCO </a:t>
            </a:r>
            <a:b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e-BOOKS</a:t>
            </a:r>
            <a:endParaRPr lang="es-G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920083"/>
            <a:ext cx="469392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Acceso al contenido del libro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43121"/>
            <a:ext cx="4924749" cy="5187556"/>
          </a:xfrm>
        </p:spPr>
      </p:pic>
      <p:sp>
        <p:nvSpPr>
          <p:cNvPr id="5" name="4 Elipse"/>
          <p:cNvSpPr/>
          <p:nvPr/>
        </p:nvSpPr>
        <p:spPr>
          <a:xfrm>
            <a:off x="1691680" y="4533156"/>
            <a:ext cx="518457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25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EBSCO e-BOOKS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5" y="1628800"/>
            <a:ext cx="3680937" cy="4680520"/>
          </a:xfrm>
        </p:spPr>
      </p:pic>
      <p:sp>
        <p:nvSpPr>
          <p:cNvPr id="5" name="4 Flecha izquierda"/>
          <p:cNvSpPr/>
          <p:nvPr/>
        </p:nvSpPr>
        <p:spPr>
          <a:xfrm>
            <a:off x="6300192" y="5517232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Ingresar título de interés y clic en buscar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36812"/>
            <a:ext cx="6506907" cy="4572000"/>
          </a:xfrm>
        </p:spPr>
      </p:pic>
      <p:sp>
        <p:nvSpPr>
          <p:cNvPr id="4" name="3 Flecha izquierda"/>
          <p:cNvSpPr/>
          <p:nvPr/>
        </p:nvSpPr>
        <p:spPr>
          <a:xfrm>
            <a:off x="4644008" y="1988840"/>
            <a:ext cx="2664296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2" y="2776310"/>
            <a:ext cx="4431994" cy="3605018"/>
          </a:xfrm>
        </p:spPr>
      </p:pic>
      <p:pic>
        <p:nvPicPr>
          <p:cNvPr id="13" name="1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" y="2774526"/>
            <a:ext cx="4446070" cy="360680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 de búsqueda en español o inglés </a:t>
            </a:r>
          </a:p>
        </p:txBody>
      </p:sp>
      <p:sp>
        <p:nvSpPr>
          <p:cNvPr id="9" name="8 Flecha izquierda y derecha"/>
          <p:cNvSpPr/>
          <p:nvPr/>
        </p:nvSpPr>
        <p:spPr>
          <a:xfrm rot="16200000">
            <a:off x="143508" y="2384884"/>
            <a:ext cx="1008112" cy="504056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Flecha izquierda y derecha"/>
          <p:cNvSpPr/>
          <p:nvPr/>
        </p:nvSpPr>
        <p:spPr>
          <a:xfrm rot="16200000">
            <a:off x="4896036" y="2312876"/>
            <a:ext cx="1080120" cy="576064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CuadroTexto"/>
          <p:cNvSpPr txBox="1"/>
          <p:nvPr/>
        </p:nvSpPr>
        <p:spPr>
          <a:xfrm>
            <a:off x="139552" y="15109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(Dios)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88024" y="14865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7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9"/>
            <a:ext cx="4392488" cy="3960440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20888"/>
            <a:ext cx="4392488" cy="396044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 de búsquedas </a:t>
            </a:r>
          </a:p>
        </p:txBody>
      </p:sp>
      <p:sp>
        <p:nvSpPr>
          <p:cNvPr id="9" name="8 Elipse"/>
          <p:cNvSpPr/>
          <p:nvPr/>
        </p:nvSpPr>
        <p:spPr>
          <a:xfrm>
            <a:off x="1691680" y="3068960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Elipse"/>
          <p:cNvSpPr/>
          <p:nvPr/>
        </p:nvSpPr>
        <p:spPr>
          <a:xfrm>
            <a:off x="6300192" y="2996952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08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27174"/>
            <a:ext cx="6629806" cy="485415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Clic en el título deseado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2555776" y="2492896"/>
            <a:ext cx="36724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Flecha izquierda"/>
          <p:cNvSpPr/>
          <p:nvPr/>
        </p:nvSpPr>
        <p:spPr>
          <a:xfrm>
            <a:off x="6228184" y="2420888"/>
            <a:ext cx="1944216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295808"/>
            <a:ext cx="7020780" cy="5087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Operaciones que se pueden hacer con el libro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899592" y="1628800"/>
            <a:ext cx="1800200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Flecha izquierda"/>
          <p:cNvSpPr/>
          <p:nvPr/>
        </p:nvSpPr>
        <p:spPr>
          <a:xfrm>
            <a:off x="2699792" y="2564904"/>
            <a:ext cx="1800200" cy="7920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Elipse"/>
          <p:cNvSpPr/>
          <p:nvPr/>
        </p:nvSpPr>
        <p:spPr>
          <a:xfrm>
            <a:off x="7164288" y="1628800"/>
            <a:ext cx="1008112" cy="3672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5508104" y="2924944"/>
            <a:ext cx="1656184" cy="7560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6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198</TotalTime>
  <Words>75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Civil</vt:lpstr>
      <vt:lpstr>EBSCO  e-BOOKS</vt:lpstr>
      <vt:lpstr>Ingresar al portal de la Universidad Rafael Landívar:</vt:lpstr>
      <vt:lpstr>Hacer clic en el botón Red de Bibliotecas</vt:lpstr>
      <vt:lpstr>Hacer clic en el botón  de EBSCO e-BOOKS </vt:lpstr>
      <vt:lpstr>Ingresar título de interés y clic en buscar</vt:lpstr>
      <vt:lpstr>Ingreso de búsqueda en español o inglés </vt:lpstr>
      <vt:lpstr>Resultado de búsquedas </vt:lpstr>
      <vt:lpstr>Clic en el título deseado</vt:lpstr>
      <vt:lpstr>Operaciones que se pueden hacer con el libro</vt:lpstr>
      <vt:lpstr>Acceso al contenido del libro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25</cp:revision>
  <dcterms:created xsi:type="dcterms:W3CDTF">2014-08-14T01:48:31Z</dcterms:created>
  <dcterms:modified xsi:type="dcterms:W3CDTF">2015-07-17T18:33:55Z</dcterms:modified>
</cp:coreProperties>
</file>