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EBSCO</a:t>
            </a:r>
            <a: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/>
            </a:r>
            <a:b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</a:br>
            <a:r>
              <a:rPr lang="es-G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Búsqueda General</a:t>
            </a:r>
            <a:endParaRPr lang="es-G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44" y="4725144"/>
            <a:ext cx="4693920" cy="15666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843177" y="2996952"/>
            <a:ext cx="5516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(revistas en línea)</a:t>
            </a:r>
            <a:endParaRPr lang="es-GT" sz="4800" dirty="0"/>
          </a:p>
        </p:txBody>
      </p:sp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Texto completo en HTML</a:t>
            </a:r>
            <a:endParaRPr lang="es-GT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61" y="1527175"/>
            <a:ext cx="6322765" cy="4572000"/>
          </a:xfrm>
        </p:spPr>
      </p:pic>
      <p:sp>
        <p:nvSpPr>
          <p:cNvPr id="6" name="5 Flecha izquierda"/>
          <p:cNvSpPr/>
          <p:nvPr/>
        </p:nvSpPr>
        <p:spPr>
          <a:xfrm>
            <a:off x="4139952" y="4941168"/>
            <a:ext cx="1656184" cy="5040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Elipse"/>
          <p:cNvSpPr/>
          <p:nvPr/>
        </p:nvSpPr>
        <p:spPr>
          <a:xfrm>
            <a:off x="2987824" y="5085184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78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Puede traducir de un idioma a otro</a:t>
            </a:r>
            <a:endParaRPr lang="es-GT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70930"/>
            <a:ext cx="6905777" cy="5010397"/>
          </a:xfrm>
        </p:spPr>
      </p:pic>
      <p:sp>
        <p:nvSpPr>
          <p:cNvPr id="6" name="5 Elipse"/>
          <p:cNvSpPr/>
          <p:nvPr/>
        </p:nvSpPr>
        <p:spPr>
          <a:xfrm>
            <a:off x="2483768" y="1988840"/>
            <a:ext cx="1224136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Flecha izquierda"/>
          <p:cNvSpPr/>
          <p:nvPr/>
        </p:nvSpPr>
        <p:spPr>
          <a:xfrm>
            <a:off x="3707904" y="2780928"/>
            <a:ext cx="1944216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55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8" y="1527175"/>
            <a:ext cx="6321592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Puede escuchar el artículo</a:t>
            </a:r>
            <a:endParaRPr lang="es-GT" dirty="0"/>
          </a:p>
        </p:txBody>
      </p:sp>
      <p:sp>
        <p:nvSpPr>
          <p:cNvPr id="5" name="4 Flecha izquierda"/>
          <p:cNvSpPr/>
          <p:nvPr/>
        </p:nvSpPr>
        <p:spPr>
          <a:xfrm>
            <a:off x="5436096" y="3356992"/>
            <a:ext cx="1656184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Elipse"/>
          <p:cNvSpPr/>
          <p:nvPr/>
        </p:nvSpPr>
        <p:spPr>
          <a:xfrm>
            <a:off x="3347864" y="3284984"/>
            <a:ext cx="208823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97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 de EBSCO	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5" y="1628800"/>
            <a:ext cx="3730933" cy="4716016"/>
          </a:xfrm>
        </p:spPr>
      </p:pic>
      <p:sp>
        <p:nvSpPr>
          <p:cNvPr id="5" name="4 Flecha izquierda"/>
          <p:cNvSpPr/>
          <p:nvPr/>
        </p:nvSpPr>
        <p:spPr>
          <a:xfrm>
            <a:off x="6372200" y="5877272"/>
            <a:ext cx="1584176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Clic en “Buscar en varias bases en línea”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16624" cy="5432764"/>
          </a:xfrm>
        </p:spPr>
      </p:pic>
      <p:sp>
        <p:nvSpPr>
          <p:cNvPr id="5" name="4 Flecha izquierda"/>
          <p:cNvSpPr/>
          <p:nvPr/>
        </p:nvSpPr>
        <p:spPr>
          <a:xfrm>
            <a:off x="5292080" y="4653136"/>
            <a:ext cx="2376264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68694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Teclear </a:t>
            </a:r>
            <a:r>
              <a:rPr lang="es-GT" dirty="0"/>
              <a:t>tema </a:t>
            </a:r>
            <a:r>
              <a:rPr lang="es-GT" dirty="0" smtClean="0"/>
              <a:t>de </a:t>
            </a:r>
            <a:r>
              <a:rPr lang="es-GT" dirty="0"/>
              <a:t>interés, presionar el botón Buscar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0" y="1527175"/>
            <a:ext cx="6344208" cy="4572000"/>
          </a:xfrm>
        </p:spPr>
      </p:pic>
      <p:sp>
        <p:nvSpPr>
          <p:cNvPr id="6" name="5 Flecha arriba"/>
          <p:cNvSpPr/>
          <p:nvPr/>
        </p:nvSpPr>
        <p:spPr>
          <a:xfrm>
            <a:off x="3995936" y="2492896"/>
            <a:ext cx="576064" cy="108012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6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" y="2840151"/>
            <a:ext cx="4435373" cy="3541177"/>
          </a:xfrm>
        </p:spPr>
      </p:pic>
      <p:pic>
        <p:nvPicPr>
          <p:cNvPr id="14" name="13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790667"/>
            <a:ext cx="4378208" cy="359066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Ingreso de búsqueda en español o inglés </a:t>
            </a:r>
          </a:p>
        </p:txBody>
      </p:sp>
      <p:sp>
        <p:nvSpPr>
          <p:cNvPr id="7" name="6 Flecha izquierda"/>
          <p:cNvSpPr/>
          <p:nvPr/>
        </p:nvSpPr>
        <p:spPr>
          <a:xfrm>
            <a:off x="2483768" y="3284984"/>
            <a:ext cx="1656184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izquierda"/>
          <p:cNvSpPr/>
          <p:nvPr/>
        </p:nvSpPr>
        <p:spPr>
          <a:xfrm>
            <a:off x="6948264" y="3180395"/>
            <a:ext cx="1728192" cy="684076"/>
          </a:xfrm>
          <a:prstGeom prst="leftArrow">
            <a:avLst>
              <a:gd name="adj1" fmla="val 38860"/>
              <a:gd name="adj2" fmla="val 4164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2 Flecha izquierda y derecha"/>
          <p:cNvSpPr/>
          <p:nvPr/>
        </p:nvSpPr>
        <p:spPr>
          <a:xfrm rot="16200000">
            <a:off x="1157450" y="2647349"/>
            <a:ext cx="1491293" cy="36004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CuadroTexto"/>
          <p:cNvSpPr txBox="1"/>
          <p:nvPr/>
        </p:nvSpPr>
        <p:spPr>
          <a:xfrm>
            <a:off x="1027696" y="1554407"/>
            <a:ext cx="175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(Iglesia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9 Flecha izquierda y derecha"/>
          <p:cNvSpPr/>
          <p:nvPr/>
        </p:nvSpPr>
        <p:spPr>
          <a:xfrm rot="16200000">
            <a:off x="5716563" y="2647349"/>
            <a:ext cx="1383282" cy="36004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CuadroTexto"/>
          <p:cNvSpPr txBox="1"/>
          <p:nvPr/>
        </p:nvSpPr>
        <p:spPr>
          <a:xfrm>
            <a:off x="5517449" y="1527023"/>
            <a:ext cx="178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(</a:t>
            </a:r>
            <a:r>
              <a:rPr lang="es-G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77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66239"/>
            <a:ext cx="4392488" cy="3715089"/>
          </a:xfrm>
        </p:spPr>
      </p:pic>
      <p:pic>
        <p:nvPicPr>
          <p:cNvPr id="11" name="10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79178"/>
            <a:ext cx="4392488" cy="3702150"/>
          </a:xfrm>
        </p:spPr>
      </p:pic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2758080" cy="464840"/>
          </a:xfrm>
        </p:spPr>
        <p:txBody>
          <a:bodyPr/>
          <a:lstStyle/>
          <a:p>
            <a:r>
              <a:rPr lang="es-GT" dirty="0" smtClean="0"/>
              <a:t>Español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3"/>
          </p:nvPr>
        </p:nvSpPr>
        <p:spPr>
          <a:xfrm>
            <a:off x="6444208" y="1268760"/>
            <a:ext cx="2604921" cy="608856"/>
          </a:xfrm>
        </p:spPr>
        <p:txBody>
          <a:bodyPr/>
          <a:lstStyle/>
          <a:p>
            <a:pPr algn="r"/>
            <a:r>
              <a:rPr lang="es-GT" dirty="0" smtClean="0"/>
              <a:t>Inglés</a:t>
            </a:r>
            <a:endParaRPr lang="es-GT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 de búsquedas </a:t>
            </a:r>
          </a:p>
        </p:txBody>
      </p:sp>
      <p:sp>
        <p:nvSpPr>
          <p:cNvPr id="9" name="8 Elipse"/>
          <p:cNvSpPr/>
          <p:nvPr/>
        </p:nvSpPr>
        <p:spPr>
          <a:xfrm>
            <a:off x="1774007" y="3212976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Elipse"/>
          <p:cNvSpPr/>
          <p:nvPr/>
        </p:nvSpPr>
        <p:spPr>
          <a:xfrm>
            <a:off x="6300192" y="3212976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95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16024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GT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Recorrer la lista de resultados hasta encontrar el documento de su interés, puede seleccionar el texto completo del documento</a:t>
            </a:r>
            <a:endParaRPr lang="es-GT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0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62" y="2276872"/>
            <a:ext cx="4542093" cy="44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263</TotalTime>
  <Words>109</Words>
  <Application>Microsoft Office PowerPoint</Application>
  <PresentationFormat>Presentación en pantalla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Civil</vt:lpstr>
      <vt:lpstr>EBSCO Búsqueda General</vt:lpstr>
      <vt:lpstr>Ingresar al portal de la Universidad Rafael Landívar:</vt:lpstr>
      <vt:lpstr>Hacer clic en el botón Red de Bibliotecas</vt:lpstr>
      <vt:lpstr>Hacer clic en el botón  de EBSCO </vt:lpstr>
      <vt:lpstr>Clic en “Buscar en varias bases en línea”</vt:lpstr>
      <vt:lpstr>Teclear tema de interés, presionar el botón Buscar</vt:lpstr>
      <vt:lpstr>Ingreso de búsqueda en español o inglés </vt:lpstr>
      <vt:lpstr>Resultado de búsquedas </vt:lpstr>
      <vt:lpstr>Recorrer la lista de resultados hasta encontrar el documento de su interés, puede seleccionar el texto completo del documento</vt:lpstr>
      <vt:lpstr>Texto completo en HTML</vt:lpstr>
      <vt:lpstr>Puede traducir de un idioma a otro</vt:lpstr>
      <vt:lpstr>Puede escuchar el artículo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23</cp:revision>
  <dcterms:created xsi:type="dcterms:W3CDTF">2014-08-14T01:48:31Z</dcterms:created>
  <dcterms:modified xsi:type="dcterms:W3CDTF">2015-07-17T18:34:48Z</dcterms:modified>
</cp:coreProperties>
</file>