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56" r:id="rId2"/>
    <p:sldId id="257" r:id="rId3"/>
    <p:sldId id="258" r:id="rId4"/>
    <p:sldId id="259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</p:sldIdLst>
  <p:sldSz cx="9144000" cy="6858000" type="screen4x3"/>
  <p:notesSz cx="6858000" cy="9144000"/>
  <p:defaultTextStyle>
    <a:defPPr>
      <a:defRPr lang="es-G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-294" y="-16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14 Rectángulo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18 Rectángulo"/>
          <p:cNvSpPr>
            <a:spLocks noChangeArrowheads="1"/>
          </p:cNvSpPr>
          <p:nvPr/>
        </p:nvSpPr>
        <p:spPr bwMode="white">
          <a:xfrm>
            <a:off x="8991600" y="3048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17 Rectángulo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15 Rectángulo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11 Rectángulo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8 Subtítulo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s-ES" smtClean="0"/>
              <a:t>Haga clic para modificar el estilo de subtítulo del patrón</a:t>
            </a:r>
            <a:endParaRPr kumimoji="0" lang="en-US"/>
          </a:p>
        </p:txBody>
      </p:sp>
      <p:sp>
        <p:nvSpPr>
          <p:cNvPr id="28" name="27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A388B3-537A-4892-BD6B-B0D6F0EEB238}" type="datetimeFigureOut">
              <a:rPr lang="es-GT" smtClean="0"/>
              <a:t>17/07/2015</a:t>
            </a:fld>
            <a:endParaRPr lang="es-GT"/>
          </a:p>
        </p:txBody>
      </p:sp>
      <p:sp>
        <p:nvSpPr>
          <p:cNvPr id="17" name="16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7" name="6 Conector recto"/>
          <p:cNvSpPr>
            <a:spLocks noChangeShapeType="1"/>
          </p:cNvSpPr>
          <p:nvPr/>
        </p:nvSpPr>
        <p:spPr bwMode="auto">
          <a:xfrm>
            <a:off x="155448" y="2420112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9 Rectángulo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12 Elipse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13 Elipse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28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1CD0E038-F88B-4526-9BBA-14AD1F4329FB}" type="slidenum">
              <a:rPr lang="es-GT" smtClean="0"/>
              <a:t>‹Nº›</a:t>
            </a:fld>
            <a:endParaRPr lang="es-GT"/>
          </a:p>
        </p:txBody>
      </p:sp>
      <p:sp>
        <p:nvSpPr>
          <p:cNvPr id="8" name="7 Título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A388B3-537A-4892-BD6B-B0D6F0EEB238}" type="datetimeFigureOut">
              <a:rPr lang="es-GT" smtClean="0"/>
              <a:t>17/07/2015</a:t>
            </a:fld>
            <a:endParaRPr lang="es-GT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D0E038-F88B-4526-9BBA-14AD1F4329FB}" type="slidenum">
              <a:rPr lang="es-GT" smtClean="0"/>
              <a:t>‹Nº›</a:t>
            </a:fld>
            <a:endParaRPr lang="es-GT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ítulo vertical y texto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Rectángulo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7 Rectángulo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8 Rectángulo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9 Rectángulo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10 Rectángulo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11 Rectángulo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12 Conector recto"/>
          <p:cNvSpPr>
            <a:spLocks noChangeShapeType="1"/>
          </p:cNvSpPr>
          <p:nvPr/>
        </p:nvSpPr>
        <p:spPr bwMode="auto">
          <a:xfrm rot="5400000">
            <a:off x="4021836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13 Elipse"/>
          <p:cNvSpPr/>
          <p:nvPr/>
        </p:nvSpPr>
        <p:spPr>
          <a:xfrm>
            <a:off x="6839712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14 Elipse"/>
          <p:cNvSpPr/>
          <p:nvPr/>
        </p:nvSpPr>
        <p:spPr>
          <a:xfrm>
            <a:off x="6934200" y="3020251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915912" y="3009901"/>
            <a:ext cx="457200" cy="441325"/>
          </a:xfrm>
        </p:spPr>
        <p:txBody>
          <a:bodyPr/>
          <a:lstStyle/>
          <a:p>
            <a:fld id="{1CD0E038-F88B-4526-9BBA-14AD1F4329FB}" type="slidenum">
              <a:rPr lang="es-GT" smtClean="0"/>
              <a:t>‹Nº›</a:t>
            </a:fld>
            <a:endParaRPr lang="es-GT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A388B3-537A-4892-BD6B-B0D6F0EEB238}" type="datetimeFigureOut">
              <a:rPr lang="es-GT" smtClean="0"/>
              <a:t>17/07/2015</a:t>
            </a:fld>
            <a:endParaRPr lang="es-GT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A388B3-537A-4892-BD6B-B0D6F0EEB238}" type="datetimeFigureOut">
              <a:rPr lang="es-GT" smtClean="0"/>
              <a:t>17/07/2015</a:t>
            </a:fld>
            <a:endParaRPr lang="es-GT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4361688" y="1026372"/>
            <a:ext cx="457200" cy="441325"/>
          </a:xfrm>
        </p:spPr>
        <p:txBody>
          <a:bodyPr/>
          <a:lstStyle/>
          <a:p>
            <a:fld id="{1CD0E038-F88B-4526-9BBA-14AD1F4329FB}" type="slidenum">
              <a:rPr lang="es-GT" smtClean="0"/>
              <a:t>‹Nº›</a:t>
            </a:fld>
            <a:endParaRPr lang="es-GT"/>
          </a:p>
        </p:txBody>
      </p:sp>
      <p:sp>
        <p:nvSpPr>
          <p:cNvPr id="8" name="7 Marcador de contenido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16 Rectángulo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14 Rectángulo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15 Rectángulo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17 Rectángulo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18 Rectángulo"/>
          <p:cNvSpPr>
            <a:spLocks noChangeArrowheads="1"/>
          </p:cNvSpPr>
          <p:nvPr/>
        </p:nvSpPr>
        <p:spPr bwMode="white">
          <a:xfrm>
            <a:off x="152400" y="2286000"/>
            <a:ext cx="8833104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11 Rectángulo"/>
          <p:cNvSpPr>
            <a:spLocks noChangeArrowheads="1"/>
          </p:cNvSpPr>
          <p:nvPr/>
        </p:nvSpPr>
        <p:spPr bwMode="auto">
          <a:xfrm>
            <a:off x="155448" y="142352"/>
            <a:ext cx="8833104" cy="213969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13" name="12 Rectángulo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13 Rectángulo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A388B3-537A-4892-BD6B-B0D6F0EEB238}" type="datetimeFigureOut">
              <a:rPr lang="es-GT" smtClean="0"/>
              <a:t>17/07/2015</a:t>
            </a:fld>
            <a:endParaRPr lang="es-GT"/>
          </a:p>
        </p:txBody>
      </p:sp>
      <p:sp>
        <p:nvSpPr>
          <p:cNvPr id="8" name="7 Conector recto"/>
          <p:cNvSpPr>
            <a:spLocks noChangeShapeType="1"/>
          </p:cNvSpPr>
          <p:nvPr/>
        </p:nvSpPr>
        <p:spPr bwMode="auto">
          <a:xfrm>
            <a:off x="152400" y="2438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9 Elipse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10 Elipse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1CD0E038-F88B-4526-9BBA-14AD1F4329FB}" type="slidenum">
              <a:rPr lang="es-GT" smtClean="0"/>
              <a:t>‹Nº›</a:t>
            </a:fld>
            <a:endParaRPr lang="es-GT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>
          <a:xfrm>
            <a:off x="5791200" y="6409944"/>
            <a:ext cx="3044952" cy="365760"/>
          </a:xfrm>
        </p:spPr>
        <p:txBody>
          <a:bodyPr/>
          <a:lstStyle/>
          <a:p>
            <a:fld id="{34A388B3-537A-4892-BD6B-B0D6F0EEB238}" type="datetimeFigureOut">
              <a:rPr lang="es-GT" smtClean="0"/>
              <a:t>17/07/2015</a:t>
            </a:fld>
            <a:endParaRPr lang="es-GT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D0E038-F88B-4526-9BBA-14AD1F4329FB}" type="slidenum">
              <a:rPr lang="es-GT" smtClean="0"/>
              <a:t>‹Nº›</a:t>
            </a:fld>
            <a:endParaRPr lang="es-GT"/>
          </a:p>
        </p:txBody>
      </p:sp>
      <p:sp>
        <p:nvSpPr>
          <p:cNvPr id="8" name="7 Conector recto"/>
          <p:cNvSpPr>
            <a:spLocks noChangeShapeType="1"/>
          </p:cNvSpPr>
          <p:nvPr/>
        </p:nvSpPr>
        <p:spPr bwMode="auto">
          <a:xfrm flipV="1">
            <a:off x="4563080" y="1575652"/>
            <a:ext cx="8921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9 Marcador de contenido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12" name="11 Marcador de contenido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ació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9 Conector recto"/>
          <p:cNvSpPr>
            <a:spLocks noChangeShapeType="1"/>
          </p:cNvSpPr>
          <p:nvPr/>
        </p:nvSpPr>
        <p:spPr bwMode="auto">
          <a:xfrm flipV="1">
            <a:off x="4572000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19 Rectángulo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18 Rectángulo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1" name="20 Rectángulo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2" name="21 Rectángulo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10 Rectángulo"/>
          <p:cNvSpPr/>
          <p:nvPr/>
        </p:nvSpPr>
        <p:spPr>
          <a:xfrm>
            <a:off x="152400" y="1371600"/>
            <a:ext cx="8833104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12 Rectángulo"/>
          <p:cNvSpPr>
            <a:spLocks noChangeArrowheads="1"/>
          </p:cNvSpPr>
          <p:nvPr/>
        </p:nvSpPr>
        <p:spPr bwMode="auto">
          <a:xfrm>
            <a:off x="145923" y="6391656"/>
            <a:ext cx="8833104" cy="31089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A388B3-537A-4892-BD6B-B0D6F0EEB238}" type="datetimeFigureOut">
              <a:rPr lang="es-GT" smtClean="0"/>
              <a:t>17/07/2015</a:t>
            </a:fld>
            <a:endParaRPr lang="es-GT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04800" y="6409944"/>
            <a:ext cx="3581400" cy="365760"/>
          </a:xfrm>
        </p:spPr>
        <p:txBody>
          <a:bodyPr/>
          <a:lstStyle/>
          <a:p>
            <a:endParaRPr lang="es-GT"/>
          </a:p>
        </p:txBody>
      </p:sp>
      <p:sp>
        <p:nvSpPr>
          <p:cNvPr id="15" name="14 Conector recto"/>
          <p:cNvSpPr>
            <a:spLocks noChangeShapeType="1"/>
          </p:cNvSpPr>
          <p:nvPr/>
        </p:nvSpPr>
        <p:spPr bwMode="auto">
          <a:xfrm>
            <a:off x="152400" y="128016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17 Rectángulo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4" name="23 Marcador de contenido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26" name="25 Marcador de contenido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25" name="24 Elipse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26 Elipse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4343400" y="1042416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fld id="{1CD0E038-F88B-4526-9BBA-14AD1F4329FB}" type="slidenum">
              <a:rPr lang="es-GT" smtClean="0"/>
              <a:t>‹Nº›</a:t>
            </a:fld>
            <a:endParaRPr lang="es-GT"/>
          </a:p>
        </p:txBody>
      </p:sp>
      <p:sp>
        <p:nvSpPr>
          <p:cNvPr id="23" name="22 Título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A388B3-537A-4892-BD6B-B0D6F0EEB238}" type="datetimeFigureOut">
              <a:rPr lang="es-GT" smtClean="0"/>
              <a:t>17/07/2015</a:t>
            </a:fld>
            <a:endParaRPr lang="es-GT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4343400" y="1036020"/>
            <a:ext cx="457200" cy="441325"/>
          </a:xfrm>
        </p:spPr>
        <p:txBody>
          <a:bodyPr/>
          <a:lstStyle/>
          <a:p>
            <a:fld id="{1CD0E038-F88B-4526-9BBA-14AD1F4329FB}" type="slidenum">
              <a:rPr lang="es-GT" smtClean="0"/>
              <a:t>‹Nº›</a:t>
            </a:fld>
            <a:endParaRPr lang="es-G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Rectángulo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7 Rectángulo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9 Rectángulo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8 Rectángulo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4 Rectángulo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6" name="5 Rectángulo"/>
          <p:cNvSpPr>
            <a:spLocks noChangeArrowheads="1"/>
          </p:cNvSpPr>
          <p:nvPr/>
        </p:nvSpPr>
        <p:spPr bwMode="auto">
          <a:xfrm>
            <a:off x="152400" y="158496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A388B3-537A-4892-BD6B-B0D6F0EEB238}" type="datetimeFigureOut">
              <a:rPr lang="es-GT" smtClean="0"/>
              <a:t>17/07/2015</a:t>
            </a:fld>
            <a:endParaRPr lang="es-GT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1CD0E038-F88B-4526-9BBA-14AD1F4329FB}" type="slidenum">
              <a:rPr lang="es-GT" smtClean="0"/>
              <a:t>‹Nº›</a:t>
            </a:fld>
            <a:endParaRPr lang="es-G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ido con título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18 Rectángulo"/>
          <p:cNvSpPr>
            <a:spLocks noChangeArrowheads="1"/>
          </p:cNvSpPr>
          <p:nvPr/>
        </p:nvSpPr>
        <p:spPr bwMode="auto">
          <a:xfrm>
            <a:off x="152400" y="152400"/>
            <a:ext cx="8833104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14 Rectángulo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17 Rectángulo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15 Rectángulo"/>
          <p:cNvSpPr>
            <a:spLocks noChangeArrowheads="1"/>
          </p:cNvSpPr>
          <p:nvPr/>
        </p:nvSpPr>
        <p:spPr bwMode="white">
          <a:xfrm>
            <a:off x="0" y="0"/>
            <a:ext cx="9144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16 Rectángulo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3" name="12 Rectángulo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8" name="7 Rectángulo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8 Conector recto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19 Marcador de contenido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10" name="9 Elipse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10 Elipse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1CD0E038-F88B-4526-9BBA-14AD1F4329FB}" type="slidenum">
              <a:rPr lang="es-GT" smtClean="0"/>
              <a:t>‹Nº›</a:t>
            </a:fld>
            <a:endParaRPr lang="es-GT"/>
          </a:p>
        </p:txBody>
      </p:sp>
      <p:sp>
        <p:nvSpPr>
          <p:cNvPr id="21" name="20 Rectángulo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A388B3-537A-4892-BD6B-B0D6F0EEB238}" type="datetimeFigureOut">
              <a:rPr lang="es-GT" smtClean="0"/>
              <a:t>17/07/2015</a:t>
            </a:fld>
            <a:endParaRPr lang="es-GT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383280" cy="365760"/>
          </a:xfrm>
        </p:spPr>
        <p:txBody>
          <a:bodyPr/>
          <a:lstStyle/>
          <a:p>
            <a:endParaRPr lang="es-GT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20 Conector recto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18 Rectángulo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15 Rectángulo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16 Rectángulo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17 Rectángulo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19 Rectángulo"/>
          <p:cNvSpPr>
            <a:spLocks noChangeArrowheads="1"/>
          </p:cNvSpPr>
          <p:nvPr/>
        </p:nvSpPr>
        <p:spPr bwMode="auto">
          <a:xfrm>
            <a:off x="152400" y="152400"/>
            <a:ext cx="8833104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7 Rectángulo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14 Rectángulo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11 Elipse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12 Elipse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/>
          <a:p>
            <a:fld id="{1CD0E038-F88B-4526-9BBA-14AD1F4329FB}" type="slidenum">
              <a:rPr lang="es-GT" smtClean="0"/>
              <a:t>‹Nº›</a:t>
            </a:fld>
            <a:endParaRPr lang="es-GT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s-ES" smtClean="0"/>
              <a:t>Haga clic en el icono para agregar una imagen</a:t>
            </a:r>
            <a:endParaRPr kumimoji="0" lang="en-US" dirty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22" name="21 Rectángulo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>
          <a:xfrm>
            <a:off x="5788152" y="6404984"/>
            <a:ext cx="3044952" cy="365760"/>
          </a:xfrm>
        </p:spPr>
        <p:txBody>
          <a:bodyPr/>
          <a:lstStyle/>
          <a:p>
            <a:fld id="{34A388B3-537A-4892-BD6B-B0D6F0EEB238}" type="datetimeFigureOut">
              <a:rPr lang="es-GT" smtClean="0"/>
              <a:t>17/07/2015</a:t>
            </a:fld>
            <a:endParaRPr lang="es-GT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584448" cy="365760"/>
          </a:xfrm>
        </p:spPr>
        <p:txBody>
          <a:bodyPr/>
          <a:lstStyle/>
          <a:p>
            <a:endParaRPr lang="es-GT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16 Rectángulo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15 Rectángulo"/>
          <p:cNvSpPr>
            <a:spLocks noChangeArrowheads="1"/>
          </p:cNvSpPr>
          <p:nvPr/>
        </p:nvSpPr>
        <p:spPr bwMode="white">
          <a:xfrm>
            <a:off x="0" y="0"/>
            <a:ext cx="9144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17 Rectángulo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18 Rectángulo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8 Rectángulo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13 Marcador de fecha"/>
          <p:cNvSpPr>
            <a:spLocks noGrp="1"/>
          </p:cNvSpPr>
          <p:nvPr>
            <p:ph type="dt" sz="half" idx="2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fld id="{34A388B3-537A-4892-BD6B-B0D6F0EEB238}" type="datetimeFigureOut">
              <a:rPr lang="es-GT" smtClean="0"/>
              <a:t>17/07/2015</a:t>
            </a:fld>
            <a:endParaRPr lang="es-GT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endParaRPr lang="es-GT"/>
          </a:p>
        </p:txBody>
      </p:sp>
      <p:sp>
        <p:nvSpPr>
          <p:cNvPr id="8" name="7 Rectángulo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9 Conector recto"/>
          <p:cNvSpPr>
            <a:spLocks noChangeShapeType="1"/>
          </p:cNvSpPr>
          <p:nvPr/>
        </p:nvSpPr>
        <p:spPr bwMode="auto">
          <a:xfrm>
            <a:off x="152400" y="1276743"/>
            <a:ext cx="8833104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11 Elipse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14 Elipse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22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4343400" y="1040174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1CD0E038-F88B-4526-9BBA-14AD1F4329FB}" type="slidenum">
              <a:rPr lang="es-GT" smtClean="0"/>
              <a:t>‹Nº›</a:t>
            </a:fld>
            <a:endParaRPr lang="es-GT"/>
          </a:p>
        </p:txBody>
      </p:sp>
      <p:sp>
        <p:nvSpPr>
          <p:cNvPr id="22" name="21 Marcador de título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13" name="12 Marcador de texto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85344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  <a:p>
            <a:pPr lvl="1" eaLnBrk="1" latinLnBrk="0" hangingPunct="1"/>
            <a:r>
              <a:rPr kumimoji="0" lang="es-ES" smtClean="0"/>
              <a:t>Segundo nivel</a:t>
            </a:r>
          </a:p>
          <a:p>
            <a:pPr lvl="2" eaLnBrk="1" latinLnBrk="0" hangingPunct="1"/>
            <a:r>
              <a:rPr kumimoji="0" lang="es-ES" smtClean="0"/>
              <a:t>Tercer nivel</a:t>
            </a:r>
          </a:p>
          <a:p>
            <a:pPr lvl="3" eaLnBrk="1" latinLnBrk="0" hangingPunct="1"/>
            <a:r>
              <a:rPr kumimoji="0" lang="es-ES" smtClean="0"/>
              <a:t>Cuarto nivel</a:t>
            </a:r>
          </a:p>
          <a:p>
            <a:pPr lvl="4" eaLnBrk="1" latinLnBrk="0" hangingPunct="1"/>
            <a:r>
              <a:rPr kumimoji="0" lang="es-ES" smtClean="0"/>
              <a:t>Quinto nivel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ctr" rtl="0" eaLnBrk="1" latinLnBrk="0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3568" y="116632"/>
            <a:ext cx="7848872" cy="2088232"/>
          </a:xfrm>
          <a:ln>
            <a:solidFill>
              <a:srgbClr val="00B0F0"/>
            </a:solidFill>
          </a:ln>
        </p:spPr>
        <p:style>
          <a:lnRef idx="0">
            <a:scrgbClr r="0" g="0" b="0"/>
          </a:lnRef>
          <a:fillRef idx="1002">
            <a:schemeClr val="lt2"/>
          </a:fillRef>
          <a:effectRef idx="0">
            <a:scrgbClr r="0" g="0" b="0"/>
          </a:effectRef>
          <a:fontRef idx="major"/>
        </p:style>
        <p:txBody>
          <a:bodyPr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s-GT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rebuchet MS (Títulos)"/>
              </a:rPr>
              <a:t>EBSCO</a:t>
            </a:r>
            <a:r>
              <a:rPr lang="es-GT" sz="4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rebuchet MS (Títulos)"/>
              </a:rPr>
              <a:t/>
            </a:r>
            <a:br>
              <a:rPr lang="es-GT" sz="4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rebuchet MS (Títulos)"/>
              </a:rPr>
            </a:br>
            <a:r>
              <a:rPr lang="es-GT" sz="4000" b="1" dirty="0" err="1" smtClean="0"/>
              <a:t>Religion</a:t>
            </a:r>
            <a:r>
              <a:rPr lang="es-GT" sz="4000" b="1" dirty="0" smtClean="0"/>
              <a:t> </a:t>
            </a:r>
            <a:r>
              <a:rPr lang="es-GT" sz="4000" b="1" dirty="0"/>
              <a:t>and </a:t>
            </a:r>
            <a:r>
              <a:rPr lang="es-GT" sz="4000" b="1" dirty="0" err="1"/>
              <a:t>Philosophy</a:t>
            </a:r>
            <a:r>
              <a:rPr lang="es-GT" sz="4000" b="1" dirty="0"/>
              <a:t> </a:t>
            </a:r>
            <a:r>
              <a:rPr lang="es-GT" sz="4000" b="1" dirty="0" err="1"/>
              <a:t>Collection</a:t>
            </a:r>
            <a:endParaRPr lang="es-GT" sz="4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rebuchet MS (Títulos)"/>
            </a:endParaRPr>
          </a:p>
        </p:txBody>
      </p:sp>
      <p:pic>
        <p:nvPicPr>
          <p:cNvPr id="4" name="3 Imagen" descr="Red77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69393" y="4365104"/>
            <a:ext cx="4693920" cy="15666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17076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4 Marcador de contenido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0372" y="1556792"/>
            <a:ext cx="6632250" cy="4854153"/>
          </a:xfrm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GT" dirty="0" smtClean="0"/>
              <a:t>Texto completo en HTML</a:t>
            </a:r>
            <a:endParaRPr lang="es-GT" dirty="0"/>
          </a:p>
        </p:txBody>
      </p:sp>
      <p:sp>
        <p:nvSpPr>
          <p:cNvPr id="6" name="5 Elipse"/>
          <p:cNvSpPr/>
          <p:nvPr/>
        </p:nvSpPr>
        <p:spPr>
          <a:xfrm>
            <a:off x="3131840" y="5445224"/>
            <a:ext cx="1080120" cy="28803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GT"/>
          </a:p>
        </p:txBody>
      </p:sp>
      <p:sp>
        <p:nvSpPr>
          <p:cNvPr id="7" name="6 Flecha izquierda"/>
          <p:cNvSpPr/>
          <p:nvPr/>
        </p:nvSpPr>
        <p:spPr>
          <a:xfrm>
            <a:off x="4355976" y="5445224"/>
            <a:ext cx="1728192" cy="360040"/>
          </a:xfrm>
          <a:prstGeom prst="lef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15190264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4 Marcador de contenido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648" y="1527175"/>
            <a:ext cx="6299645" cy="4572000"/>
          </a:xfrm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GT" dirty="0" smtClean="0"/>
              <a:t>Puede traducir de un idioma a otro</a:t>
            </a:r>
            <a:endParaRPr lang="es-GT" dirty="0"/>
          </a:p>
        </p:txBody>
      </p:sp>
      <p:sp>
        <p:nvSpPr>
          <p:cNvPr id="6" name="5 Flecha izquierda"/>
          <p:cNvSpPr/>
          <p:nvPr/>
        </p:nvSpPr>
        <p:spPr>
          <a:xfrm>
            <a:off x="3779912" y="2780928"/>
            <a:ext cx="2376264" cy="864096"/>
          </a:xfrm>
          <a:prstGeom prst="lef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GT"/>
          </a:p>
        </p:txBody>
      </p:sp>
      <p:sp>
        <p:nvSpPr>
          <p:cNvPr id="7" name="6 Elipse"/>
          <p:cNvSpPr/>
          <p:nvPr/>
        </p:nvSpPr>
        <p:spPr>
          <a:xfrm>
            <a:off x="2483768" y="2204864"/>
            <a:ext cx="1224136" cy="216024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16861930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Marcador de contenido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7935" y="1527175"/>
            <a:ext cx="6331618" cy="4572000"/>
          </a:xfrm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GT" dirty="0" smtClean="0"/>
              <a:t>Puede escuchar el artículo</a:t>
            </a:r>
            <a:endParaRPr lang="es-GT" dirty="0"/>
          </a:p>
        </p:txBody>
      </p:sp>
      <p:sp>
        <p:nvSpPr>
          <p:cNvPr id="5" name="4 Elipse"/>
          <p:cNvSpPr/>
          <p:nvPr/>
        </p:nvSpPr>
        <p:spPr>
          <a:xfrm>
            <a:off x="2555776" y="3284984"/>
            <a:ext cx="2304256" cy="64807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GT"/>
          </a:p>
        </p:txBody>
      </p:sp>
      <p:sp>
        <p:nvSpPr>
          <p:cNvPr id="7" name="6 Flecha izquierda"/>
          <p:cNvSpPr/>
          <p:nvPr/>
        </p:nvSpPr>
        <p:spPr>
          <a:xfrm>
            <a:off x="4860032" y="3284984"/>
            <a:ext cx="1512168" cy="576064"/>
          </a:xfrm>
          <a:prstGeom prst="lef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10098637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ubtítulo"/>
          <p:cNvSpPr>
            <a:spLocks noGrp="1"/>
          </p:cNvSpPr>
          <p:nvPr>
            <p:ph type="subTitle" idx="1"/>
          </p:nvPr>
        </p:nvSpPr>
        <p:spPr>
          <a:xfrm>
            <a:off x="251520" y="3789040"/>
            <a:ext cx="8568952" cy="1728192"/>
          </a:xfrm>
        </p:spPr>
        <p:txBody>
          <a:bodyPr>
            <a:normAutofit/>
          </a:bodyPr>
          <a:lstStyle/>
          <a:p>
            <a:r>
              <a:rPr lang="es-GT" sz="5400" u="sng" cap="none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www.url.edu.gt</a:t>
            </a:r>
            <a:endParaRPr lang="es-GT" sz="5400" u="sng" cap="none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2 Título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l"/>
            <a:r>
              <a:rPr lang="es-GT" dirty="0"/>
              <a:t>Ingresar al portal de la Universidad Rafael Landívar:</a:t>
            </a:r>
          </a:p>
        </p:txBody>
      </p:sp>
    </p:spTree>
    <p:extLst>
      <p:ext uri="{BB962C8B-B14F-4D97-AF65-F5344CB8AC3E}">
        <p14:creationId xmlns:p14="http://schemas.microsoft.com/office/powerpoint/2010/main" val="159094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GT" dirty="0" smtClean="0"/>
              <a:t>Hacer clic en el botón Red de Bibliotecas</a:t>
            </a:r>
            <a:endParaRPr lang="es-GT" dirty="0"/>
          </a:p>
        </p:txBody>
      </p:sp>
      <p:pic>
        <p:nvPicPr>
          <p:cNvPr id="4" name="3 Marcador de contenido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1306344"/>
            <a:ext cx="5939918" cy="5074983"/>
          </a:xfrm>
        </p:spPr>
      </p:pic>
      <p:sp>
        <p:nvSpPr>
          <p:cNvPr id="5" name="4 Flecha abajo"/>
          <p:cNvSpPr/>
          <p:nvPr/>
        </p:nvSpPr>
        <p:spPr>
          <a:xfrm>
            <a:off x="5973560" y="2701993"/>
            <a:ext cx="648072" cy="1224136"/>
          </a:xfrm>
          <a:prstGeom prst="downArrow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2240290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GT" dirty="0" smtClean="0"/>
              <a:t>Hacer clic en el botón de EBSCO	</a:t>
            </a:r>
            <a:endParaRPr lang="es-GT" dirty="0"/>
          </a:p>
        </p:txBody>
      </p:sp>
      <p:pic>
        <p:nvPicPr>
          <p:cNvPr id="6" name="5 Marcador de contenido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3275" y="1628800"/>
            <a:ext cx="3680937" cy="4680520"/>
          </a:xfrm>
        </p:spPr>
      </p:pic>
      <p:sp>
        <p:nvSpPr>
          <p:cNvPr id="5" name="4 Flecha izquierda"/>
          <p:cNvSpPr/>
          <p:nvPr/>
        </p:nvSpPr>
        <p:spPr>
          <a:xfrm>
            <a:off x="6300192" y="5805264"/>
            <a:ext cx="2016224" cy="432048"/>
          </a:xfrm>
          <a:prstGeom prst="leftArrow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19027360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Marcador de contenido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7744" y="1355429"/>
            <a:ext cx="4680519" cy="5032166"/>
          </a:xfrm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GT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Clic en “</a:t>
            </a:r>
            <a:r>
              <a:rPr lang="es-GT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Religion</a:t>
            </a:r>
            <a:r>
              <a:rPr lang="es-GT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and </a:t>
            </a:r>
            <a:r>
              <a:rPr lang="es-GT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Philosophy</a:t>
            </a:r>
            <a:r>
              <a:rPr lang="es-GT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GT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Collection</a:t>
            </a:r>
            <a:r>
              <a:rPr lang="es-GT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”</a:t>
            </a:r>
            <a:endParaRPr lang="es-GT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8 Flecha derecha"/>
          <p:cNvSpPr/>
          <p:nvPr/>
        </p:nvSpPr>
        <p:spPr>
          <a:xfrm rot="10800000">
            <a:off x="6804248" y="2348880"/>
            <a:ext cx="2016224" cy="648072"/>
          </a:xfrm>
          <a:prstGeom prst="rightArrow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GT"/>
          </a:p>
        </p:txBody>
      </p:sp>
      <p:sp>
        <p:nvSpPr>
          <p:cNvPr id="5" name="4 Elipse"/>
          <p:cNvSpPr/>
          <p:nvPr/>
        </p:nvSpPr>
        <p:spPr>
          <a:xfrm>
            <a:off x="2555776" y="2492896"/>
            <a:ext cx="1512168" cy="50405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20247280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23528" y="188640"/>
            <a:ext cx="8534400" cy="758952"/>
          </a:xfrm>
        </p:spPr>
        <p:txBody>
          <a:bodyPr>
            <a:normAutofit fontScale="90000"/>
          </a:bodyPr>
          <a:lstStyle/>
          <a:p>
            <a:r>
              <a:rPr lang="es-GT" dirty="0" smtClean="0"/>
              <a:t>Teclear </a:t>
            </a:r>
            <a:r>
              <a:rPr lang="es-GT" dirty="0"/>
              <a:t>tema </a:t>
            </a:r>
            <a:r>
              <a:rPr lang="es-GT" dirty="0" smtClean="0"/>
              <a:t>de </a:t>
            </a:r>
            <a:r>
              <a:rPr lang="es-GT" dirty="0"/>
              <a:t>interés, presionar el botón Buscar</a:t>
            </a:r>
          </a:p>
        </p:txBody>
      </p:sp>
      <p:pic>
        <p:nvPicPr>
          <p:cNvPr id="5" name="4 Marcador de contenido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1640" y="1527175"/>
            <a:ext cx="6344208" cy="4572000"/>
          </a:xfrm>
        </p:spPr>
      </p:pic>
      <p:sp>
        <p:nvSpPr>
          <p:cNvPr id="6" name="5 Flecha arriba"/>
          <p:cNvSpPr/>
          <p:nvPr/>
        </p:nvSpPr>
        <p:spPr>
          <a:xfrm>
            <a:off x="3995936" y="2492896"/>
            <a:ext cx="576064" cy="1080120"/>
          </a:xfrm>
          <a:prstGeom prst="upArrow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130636143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13 Marcador de contenido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008" y="2754927"/>
            <a:ext cx="4392488" cy="3626402"/>
          </a:xfrm>
        </p:spPr>
      </p:pic>
      <p:pic>
        <p:nvPicPr>
          <p:cNvPr id="13" name="12 Marcador de contenido"/>
          <p:cNvPicPr>
            <a:picLocks noGrp="1" noChangeAspect="1"/>
          </p:cNvPicPr>
          <p:nvPr>
            <p:ph sz="half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154" y="2751162"/>
            <a:ext cx="4407374" cy="3630166"/>
          </a:xfrm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GT" dirty="0"/>
              <a:t>Ingreso de búsqueda en español o inglés </a:t>
            </a:r>
          </a:p>
        </p:txBody>
      </p:sp>
      <p:sp>
        <p:nvSpPr>
          <p:cNvPr id="7" name="6 Flecha izquierda"/>
          <p:cNvSpPr/>
          <p:nvPr/>
        </p:nvSpPr>
        <p:spPr>
          <a:xfrm>
            <a:off x="2331765" y="3284984"/>
            <a:ext cx="1656184" cy="576064"/>
          </a:xfrm>
          <a:prstGeom prst="leftArrow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GT"/>
          </a:p>
        </p:txBody>
      </p:sp>
      <p:sp>
        <p:nvSpPr>
          <p:cNvPr id="8" name="7 Flecha izquierda"/>
          <p:cNvSpPr/>
          <p:nvPr/>
        </p:nvSpPr>
        <p:spPr>
          <a:xfrm>
            <a:off x="6948264" y="3230978"/>
            <a:ext cx="1728192" cy="684076"/>
          </a:xfrm>
          <a:prstGeom prst="leftArrow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GT"/>
          </a:p>
        </p:txBody>
      </p:sp>
      <p:sp>
        <p:nvSpPr>
          <p:cNvPr id="3" name="2 Flecha izquierda y derecha"/>
          <p:cNvSpPr/>
          <p:nvPr/>
        </p:nvSpPr>
        <p:spPr>
          <a:xfrm rot="16200000">
            <a:off x="1439652" y="2456892"/>
            <a:ext cx="1296144" cy="648072"/>
          </a:xfrm>
          <a:prstGeom prst="leftRightArrow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GT"/>
          </a:p>
        </p:txBody>
      </p:sp>
      <p:sp>
        <p:nvSpPr>
          <p:cNvPr id="10" name="9 CuadroTexto"/>
          <p:cNvSpPr txBox="1"/>
          <p:nvPr/>
        </p:nvSpPr>
        <p:spPr>
          <a:xfrm>
            <a:off x="1259632" y="1556792"/>
            <a:ext cx="216024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GT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Tema a buscar </a:t>
            </a:r>
            <a:r>
              <a:rPr lang="es-GT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(Ética</a:t>
            </a:r>
            <a:r>
              <a:rPr lang="es-GT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</a:p>
          <a:p>
            <a:endParaRPr lang="es-GT" dirty="0"/>
          </a:p>
        </p:txBody>
      </p:sp>
      <p:sp>
        <p:nvSpPr>
          <p:cNvPr id="11" name="10 Flecha izquierda y derecha"/>
          <p:cNvSpPr/>
          <p:nvPr/>
        </p:nvSpPr>
        <p:spPr>
          <a:xfrm rot="16200000">
            <a:off x="5673317" y="2449501"/>
            <a:ext cx="1440161" cy="618455"/>
          </a:xfrm>
          <a:prstGeom prst="leftRightArrow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GT"/>
          </a:p>
        </p:txBody>
      </p:sp>
      <p:sp>
        <p:nvSpPr>
          <p:cNvPr id="12" name="11 CuadroTexto"/>
          <p:cNvSpPr txBox="1"/>
          <p:nvPr/>
        </p:nvSpPr>
        <p:spPr>
          <a:xfrm>
            <a:off x="5508104" y="1556792"/>
            <a:ext cx="230425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GT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Tema a buscar </a:t>
            </a:r>
            <a:r>
              <a:rPr lang="es-GT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</a:t>
            </a:r>
            <a:r>
              <a:rPr lang="es-GT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ethics</a:t>
            </a:r>
            <a:r>
              <a:rPr lang="es-GT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</a:p>
          <a:p>
            <a:endParaRPr lang="es-GT" dirty="0"/>
          </a:p>
        </p:txBody>
      </p:sp>
    </p:spTree>
    <p:extLst>
      <p:ext uri="{BB962C8B-B14F-4D97-AF65-F5344CB8AC3E}">
        <p14:creationId xmlns:p14="http://schemas.microsoft.com/office/powerpoint/2010/main" val="245777739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11 Marcador de contenido"/>
          <p:cNvPicPr>
            <a:picLocks noGrp="1" noChangeAspect="1"/>
          </p:cNvPicPr>
          <p:nvPr>
            <p:ph sz="quarter" idx="4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017" y="2852936"/>
            <a:ext cx="4343248" cy="3528392"/>
          </a:xfrm>
        </p:spPr>
      </p:pic>
      <p:pic>
        <p:nvPicPr>
          <p:cNvPr id="11" name="10 Marcador de contenido"/>
          <p:cNvPicPr>
            <a:picLocks noGrp="1" noChangeAspect="1"/>
          </p:cNvPicPr>
          <p:nvPr>
            <p:ph sz="quarter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048" y="2852936"/>
            <a:ext cx="4441109" cy="3528392"/>
          </a:xfrm>
        </p:spPr>
      </p:pic>
      <p:sp>
        <p:nvSpPr>
          <p:cNvPr id="2" name="1 Marcador de texto"/>
          <p:cNvSpPr>
            <a:spLocks noGrp="1"/>
          </p:cNvSpPr>
          <p:nvPr>
            <p:ph type="body" idx="1"/>
          </p:nvPr>
        </p:nvSpPr>
        <p:spPr>
          <a:xfrm>
            <a:off x="251520" y="1340768"/>
            <a:ext cx="2758080" cy="464840"/>
          </a:xfrm>
        </p:spPr>
        <p:txBody>
          <a:bodyPr/>
          <a:lstStyle/>
          <a:p>
            <a:r>
              <a:rPr lang="es-GT" dirty="0" smtClean="0"/>
              <a:t>Español</a:t>
            </a:r>
            <a:endParaRPr lang="es-GT" dirty="0"/>
          </a:p>
        </p:txBody>
      </p:sp>
      <p:sp>
        <p:nvSpPr>
          <p:cNvPr id="3" name="2 Marcador de texto"/>
          <p:cNvSpPr>
            <a:spLocks noGrp="1"/>
          </p:cNvSpPr>
          <p:nvPr>
            <p:ph type="body" sz="half" idx="3"/>
          </p:nvPr>
        </p:nvSpPr>
        <p:spPr>
          <a:xfrm>
            <a:off x="6444208" y="1268760"/>
            <a:ext cx="2604921" cy="608856"/>
          </a:xfrm>
        </p:spPr>
        <p:txBody>
          <a:bodyPr/>
          <a:lstStyle/>
          <a:p>
            <a:pPr algn="r"/>
            <a:r>
              <a:rPr lang="es-GT" dirty="0" smtClean="0"/>
              <a:t>Inglés</a:t>
            </a:r>
            <a:endParaRPr lang="es-GT" dirty="0"/>
          </a:p>
        </p:txBody>
      </p:sp>
      <p:sp>
        <p:nvSpPr>
          <p:cNvPr id="6" name="5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GT" dirty="0"/>
              <a:t>Resultado de búsquedas </a:t>
            </a:r>
          </a:p>
        </p:txBody>
      </p:sp>
      <p:sp>
        <p:nvSpPr>
          <p:cNvPr id="9" name="8 Elipse"/>
          <p:cNvSpPr/>
          <p:nvPr/>
        </p:nvSpPr>
        <p:spPr>
          <a:xfrm>
            <a:off x="1691680" y="3429000"/>
            <a:ext cx="648072" cy="288032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GT"/>
          </a:p>
        </p:txBody>
      </p:sp>
      <p:sp>
        <p:nvSpPr>
          <p:cNvPr id="10" name="9 Elipse"/>
          <p:cNvSpPr/>
          <p:nvPr/>
        </p:nvSpPr>
        <p:spPr>
          <a:xfrm>
            <a:off x="6372200" y="3356992"/>
            <a:ext cx="720080" cy="288032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76957363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07504" y="116632"/>
            <a:ext cx="8856984" cy="2160240"/>
          </a:xfrm>
          <a:solidFill>
            <a:schemeClr val="accent1">
              <a:lumMod val="75000"/>
            </a:schemeClr>
          </a:solidFill>
          <a:ln>
            <a:solidFill>
              <a:schemeClr val="accent1"/>
            </a:solidFill>
          </a:ln>
        </p:spPr>
        <p:txBody>
          <a:bodyPr>
            <a:normAutofit fontScale="90000"/>
          </a:bodyPr>
          <a:lstStyle/>
          <a:p>
            <a:r>
              <a:rPr lang="es-GT" sz="3600" dirty="0">
                <a:solidFill>
                  <a:schemeClr val="bg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Recorrer la lista de resultados hasta encontrar el documento de su interés, puede seleccionar el texto completo del documento</a:t>
            </a:r>
            <a:endParaRPr lang="es-GT" dirty="0">
              <a:solidFill>
                <a:schemeClr val="bg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3 Marcador de contenido" descr="03 copy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34162" y="2276872"/>
            <a:ext cx="4542093" cy="44383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709135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ivil">
  <a:themeElements>
    <a:clrScheme name="Elemental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629DD1"/>
      </a:accent1>
      <a:accent2>
        <a:srgbClr val="297FD5"/>
      </a:accent2>
      <a:accent3>
        <a:srgbClr val="7F8FA9"/>
      </a:accent3>
      <a:accent4>
        <a:srgbClr val="4A66AC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Civil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Civil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Civic</Template>
  <TotalTime>131</TotalTime>
  <Words>102</Words>
  <Application>Microsoft Office PowerPoint</Application>
  <PresentationFormat>Presentación en pantalla (4:3)</PresentationFormat>
  <Paragraphs>17</Paragraphs>
  <Slides>12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12</vt:i4>
      </vt:variant>
    </vt:vector>
  </HeadingPairs>
  <TitlesOfParts>
    <vt:vector size="13" baseType="lpstr">
      <vt:lpstr>Civil</vt:lpstr>
      <vt:lpstr>EBSCO Religion and Philosophy Collection</vt:lpstr>
      <vt:lpstr>Ingresar al portal de la Universidad Rafael Landívar:</vt:lpstr>
      <vt:lpstr>Hacer clic en el botón Red de Bibliotecas</vt:lpstr>
      <vt:lpstr>Hacer clic en el botón de EBSCO </vt:lpstr>
      <vt:lpstr>Clic en “Religion and Philosophy Collection”</vt:lpstr>
      <vt:lpstr>Teclear tema de interés, presionar el botón Buscar</vt:lpstr>
      <vt:lpstr>Ingreso de búsqueda en español o inglés </vt:lpstr>
      <vt:lpstr>Resultado de búsquedas </vt:lpstr>
      <vt:lpstr>Recorrer la lista de resultados hasta encontrar el documento de su interés, puede seleccionar el texto completo del documento</vt:lpstr>
      <vt:lpstr>Texto completo en HTML</vt:lpstr>
      <vt:lpstr>Puede traducir de un idioma a otro</vt:lpstr>
      <vt:lpstr>Puede escuchar el artículo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Ingreso a (EBSCO) general</dc:title>
  <dc:creator>Luis Pedro Perez Mayen</dc:creator>
  <cp:lastModifiedBy>Carlos  López Gutiérrez</cp:lastModifiedBy>
  <cp:revision>23</cp:revision>
  <dcterms:created xsi:type="dcterms:W3CDTF">2014-08-14T01:48:31Z</dcterms:created>
  <dcterms:modified xsi:type="dcterms:W3CDTF">2015-07-17T18:35:28Z</dcterms:modified>
</cp:coreProperties>
</file>