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5" r:id="rId10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4582F-BD5A-4830-A0EE-7E85FF2677FC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C0BDC-113D-4EFE-8BF8-224D8374B01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1522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0BDC-113D-4EFE-8BF8-224D8374B01B}" type="slidenum">
              <a:rPr lang="es-GT" smtClean="0"/>
              <a:t>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9545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GT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GT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G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Ingreso a </a:t>
            </a:r>
            <a:r>
              <a:rPr lang="es-GT" sz="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e</a:t>
            </a:r>
            <a:r>
              <a:rPr lang="es-G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-</a:t>
            </a:r>
            <a:r>
              <a:rPr lang="es-GT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li</a:t>
            </a:r>
            <a:r>
              <a:rPr lang="es-G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b</a:t>
            </a:r>
            <a:r>
              <a:rPr lang="es-GT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ro</a:t>
            </a:r>
            <a:endParaRPr lang="es-GT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 (Títulos)"/>
            </a:endParaRPr>
          </a:p>
        </p:txBody>
      </p:sp>
      <p:pic>
        <p:nvPicPr>
          <p:cNvPr id="4" name="3 Imagen" descr="Red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633480"/>
            <a:ext cx="4968552" cy="16583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324433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Libros en línea</a:t>
            </a:r>
            <a:endParaRPr lang="es-GT" sz="3600" dirty="0"/>
          </a:p>
        </p:txBody>
      </p:sp>
    </p:spTree>
    <p:extLst>
      <p:ext uri="{BB962C8B-B14F-4D97-AF65-F5344CB8AC3E}">
        <p14:creationId xmlns:p14="http://schemas.microsoft.com/office/powerpoint/2010/main" val="10217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8568952" cy="1728192"/>
          </a:xfrm>
        </p:spPr>
        <p:txBody>
          <a:bodyPr>
            <a:normAutofit/>
          </a:bodyPr>
          <a:lstStyle/>
          <a:p>
            <a:r>
              <a:rPr lang="es-GT" sz="54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www.url.edu.gt</a:t>
            </a:r>
            <a:endParaRPr lang="es-GT" sz="5400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GT" dirty="0"/>
              <a:t>Ingresar al portal de la Universidad Rafael Landívar:</a:t>
            </a:r>
          </a:p>
        </p:txBody>
      </p:sp>
    </p:spTree>
    <p:extLst>
      <p:ext uri="{BB962C8B-B14F-4D97-AF65-F5344CB8AC3E}">
        <p14:creationId xmlns:p14="http://schemas.microsoft.com/office/powerpoint/2010/main" val="159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Hacer clic en el botón Red de Bibliotecas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06344"/>
            <a:ext cx="5939918" cy="5074983"/>
          </a:xfrm>
        </p:spPr>
      </p:pic>
      <p:sp>
        <p:nvSpPr>
          <p:cNvPr id="5" name="4 Flecha abajo"/>
          <p:cNvSpPr/>
          <p:nvPr/>
        </p:nvSpPr>
        <p:spPr>
          <a:xfrm>
            <a:off x="5973560" y="2701993"/>
            <a:ext cx="648072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0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Hacer clic en el botón  de e-libro	</a:t>
            </a:r>
            <a:endParaRPr lang="es-GT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28800"/>
            <a:ext cx="3734444" cy="4680520"/>
          </a:xfrm>
        </p:spPr>
      </p:pic>
      <p:sp>
        <p:nvSpPr>
          <p:cNvPr id="5" name="4 Flecha izquierda"/>
          <p:cNvSpPr/>
          <p:nvPr/>
        </p:nvSpPr>
        <p:spPr>
          <a:xfrm>
            <a:off x="6372200" y="5805264"/>
            <a:ext cx="2016224" cy="43204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27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Clic en Acceso a e-libro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06060"/>
            <a:ext cx="3888432" cy="5116357"/>
          </a:xfrm>
        </p:spPr>
      </p:pic>
      <p:sp>
        <p:nvSpPr>
          <p:cNvPr id="5" name="4 Flecha izquierda"/>
          <p:cNvSpPr/>
          <p:nvPr/>
        </p:nvSpPr>
        <p:spPr>
          <a:xfrm>
            <a:off x="5148064" y="5589240"/>
            <a:ext cx="1728192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8 Elipse"/>
          <p:cNvSpPr/>
          <p:nvPr/>
        </p:nvSpPr>
        <p:spPr>
          <a:xfrm>
            <a:off x="4139952" y="5589240"/>
            <a:ext cx="10081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47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79766"/>
            <a:ext cx="8102657" cy="5001561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04664"/>
            <a:ext cx="8534400" cy="686944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Teclear </a:t>
            </a:r>
            <a:r>
              <a:rPr lang="es-GT" dirty="0"/>
              <a:t>tema </a:t>
            </a:r>
            <a:r>
              <a:rPr lang="es-GT" dirty="0" smtClean="0"/>
              <a:t>de </a:t>
            </a:r>
            <a:r>
              <a:rPr lang="es-GT" dirty="0"/>
              <a:t>interés, presionar el botón </a:t>
            </a:r>
            <a:r>
              <a:rPr lang="es-GT" dirty="0" smtClean="0"/>
              <a:t>Buscar en </a:t>
            </a:r>
            <a:r>
              <a:rPr lang="es-GT" dirty="0" err="1" smtClean="0"/>
              <a:t>ebrary</a:t>
            </a:r>
            <a:endParaRPr lang="es-GT" dirty="0"/>
          </a:p>
        </p:txBody>
      </p:sp>
      <p:sp>
        <p:nvSpPr>
          <p:cNvPr id="15" name="14 Elipse"/>
          <p:cNvSpPr/>
          <p:nvPr/>
        </p:nvSpPr>
        <p:spPr>
          <a:xfrm>
            <a:off x="179512" y="1700808"/>
            <a:ext cx="27363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6" name="15 Flecha izquierda"/>
          <p:cNvSpPr/>
          <p:nvPr/>
        </p:nvSpPr>
        <p:spPr>
          <a:xfrm>
            <a:off x="2915816" y="1772816"/>
            <a:ext cx="2520280" cy="5040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063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5" y="1412776"/>
            <a:ext cx="7678115" cy="4968551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Resultados de búsqueda</a:t>
            </a:r>
            <a:endParaRPr lang="es-GT" dirty="0"/>
          </a:p>
        </p:txBody>
      </p:sp>
      <p:sp>
        <p:nvSpPr>
          <p:cNvPr id="12" name="11 Flecha izquierda"/>
          <p:cNvSpPr/>
          <p:nvPr/>
        </p:nvSpPr>
        <p:spPr>
          <a:xfrm>
            <a:off x="2051720" y="3933056"/>
            <a:ext cx="1296144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12 Flecha izquierda"/>
          <p:cNvSpPr/>
          <p:nvPr/>
        </p:nvSpPr>
        <p:spPr>
          <a:xfrm>
            <a:off x="2407965" y="4689140"/>
            <a:ext cx="1296144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14 Flecha izquierda"/>
          <p:cNvSpPr/>
          <p:nvPr/>
        </p:nvSpPr>
        <p:spPr>
          <a:xfrm>
            <a:off x="2423989" y="5599112"/>
            <a:ext cx="1296144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6" name="15 Elipse"/>
          <p:cNvSpPr/>
          <p:nvPr/>
        </p:nvSpPr>
        <p:spPr>
          <a:xfrm flipV="1">
            <a:off x="1300399" y="3898793"/>
            <a:ext cx="679313" cy="394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7" name="16 Elipse"/>
          <p:cNvSpPr/>
          <p:nvPr/>
        </p:nvSpPr>
        <p:spPr>
          <a:xfrm>
            <a:off x="1174304" y="4725144"/>
            <a:ext cx="11654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9" name="18 Elipse"/>
          <p:cNvSpPr/>
          <p:nvPr/>
        </p:nvSpPr>
        <p:spPr>
          <a:xfrm>
            <a:off x="1174304" y="5599112"/>
            <a:ext cx="1233661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0" name="19 CuadroTexto"/>
          <p:cNvSpPr txBox="1"/>
          <p:nvPr/>
        </p:nvSpPr>
        <p:spPr>
          <a:xfrm>
            <a:off x="3347864" y="379839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 en el título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4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665312"/>
            <a:ext cx="6336704" cy="4572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Acceso al contenido del libro</a:t>
            </a:r>
            <a:endParaRPr lang="es-GT" dirty="0"/>
          </a:p>
        </p:txBody>
      </p:sp>
      <p:sp>
        <p:nvSpPr>
          <p:cNvPr id="5" name="4 Elipse"/>
          <p:cNvSpPr/>
          <p:nvPr/>
        </p:nvSpPr>
        <p:spPr>
          <a:xfrm>
            <a:off x="1979712" y="3501008"/>
            <a:ext cx="2664296" cy="2880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1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96" y="1700808"/>
            <a:ext cx="6297556" cy="464400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</a:t>
            </a:r>
            <a:r>
              <a:rPr lang="es-GT" dirty="0" smtClean="0"/>
              <a:t>escarga del libro</a:t>
            </a:r>
            <a:endParaRPr lang="es-GT" dirty="0"/>
          </a:p>
        </p:txBody>
      </p:sp>
      <p:sp>
        <p:nvSpPr>
          <p:cNvPr id="5" name="4 Elipse"/>
          <p:cNvSpPr/>
          <p:nvPr/>
        </p:nvSpPr>
        <p:spPr>
          <a:xfrm>
            <a:off x="1475656" y="3212976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5 Flecha izquierda"/>
          <p:cNvSpPr/>
          <p:nvPr/>
        </p:nvSpPr>
        <p:spPr>
          <a:xfrm>
            <a:off x="2627784" y="3068960"/>
            <a:ext cx="1512168" cy="576064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6 CuadroTexto"/>
          <p:cNvSpPr txBox="1"/>
          <p:nvPr/>
        </p:nvSpPr>
        <p:spPr>
          <a:xfrm>
            <a:off x="7164288" y="1851323"/>
            <a:ext cx="15841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Descarga completa del libro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0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320</TotalTime>
  <Words>67</Words>
  <Application>Microsoft Office PowerPoint</Application>
  <PresentationFormat>Presentación en pantalla (4:3)</PresentationFormat>
  <Paragraphs>14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Civil</vt:lpstr>
      <vt:lpstr>Ingreso a e-libro</vt:lpstr>
      <vt:lpstr>Ingresar al portal de la Universidad Rafael Landívar:</vt:lpstr>
      <vt:lpstr>Hacer clic en el botón Red de Bibliotecas</vt:lpstr>
      <vt:lpstr>Hacer clic en el botón  de e-libro </vt:lpstr>
      <vt:lpstr>Clic en Acceso a e-libro</vt:lpstr>
      <vt:lpstr>Teclear tema de interés, presionar el botón Buscar en ebrary</vt:lpstr>
      <vt:lpstr>Resultados de búsqueda</vt:lpstr>
      <vt:lpstr>Acceso al contenido del libro</vt:lpstr>
      <vt:lpstr>Descarga del libro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Ingreso a (EBSCO) general</dc:title>
  <dc:creator>Luis Pedro Perez Mayen</dc:creator>
  <cp:lastModifiedBy>Carlos  López Gutiérrez</cp:lastModifiedBy>
  <cp:revision>34</cp:revision>
  <dcterms:created xsi:type="dcterms:W3CDTF">2014-08-14T01:48:31Z</dcterms:created>
  <dcterms:modified xsi:type="dcterms:W3CDTF">2015-07-17T18:46:57Z</dcterms:modified>
</cp:coreProperties>
</file>