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3089109F-2749-46F4-BFDA-D3205659D88A}" type="datetimeFigureOut">
              <a:rPr lang="es-GT" smtClean="0"/>
              <a:t>03/08/2015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286EE527-4E7B-4DEE-B12D-2A4062683460}" type="slidenum">
              <a:rPr lang="es-GT" smtClean="0"/>
              <a:t>‹Nº›</a:t>
            </a:fld>
            <a:endParaRPr lang="es-G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9109F-2749-46F4-BFDA-D3205659D88A}" type="datetimeFigureOut">
              <a:rPr lang="es-GT" smtClean="0"/>
              <a:t>03/08/2015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EE527-4E7B-4DEE-B12D-2A4062683460}" type="slidenum">
              <a:rPr lang="es-GT" smtClean="0"/>
              <a:t>‹Nº›</a:t>
            </a:fld>
            <a:endParaRPr lang="es-G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9109F-2749-46F4-BFDA-D3205659D88A}" type="datetimeFigureOut">
              <a:rPr lang="es-GT" smtClean="0"/>
              <a:t>03/08/2015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EE527-4E7B-4DEE-B12D-2A4062683460}" type="slidenum">
              <a:rPr lang="es-GT" smtClean="0"/>
              <a:t>‹Nº›</a:t>
            </a:fld>
            <a:endParaRPr lang="es-G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9109F-2749-46F4-BFDA-D3205659D88A}" type="datetimeFigureOut">
              <a:rPr lang="es-GT" smtClean="0"/>
              <a:t>03/08/2015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EE527-4E7B-4DEE-B12D-2A4062683460}" type="slidenum">
              <a:rPr lang="es-GT" smtClean="0"/>
              <a:t>‹Nº›</a:t>
            </a:fld>
            <a:endParaRPr lang="es-G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9109F-2749-46F4-BFDA-D3205659D88A}" type="datetimeFigureOut">
              <a:rPr lang="es-GT" smtClean="0"/>
              <a:t>03/08/2015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EE527-4E7B-4DEE-B12D-2A4062683460}" type="slidenum">
              <a:rPr lang="es-GT" smtClean="0"/>
              <a:t>‹Nº›</a:t>
            </a:fld>
            <a:endParaRPr lang="es-G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9109F-2749-46F4-BFDA-D3205659D88A}" type="datetimeFigureOut">
              <a:rPr lang="es-GT" smtClean="0"/>
              <a:t>03/08/2015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EE527-4E7B-4DEE-B12D-2A4062683460}" type="slidenum">
              <a:rPr lang="es-GT" smtClean="0"/>
              <a:t>‹Nº›</a:t>
            </a:fld>
            <a:endParaRPr lang="es-GT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9109F-2749-46F4-BFDA-D3205659D88A}" type="datetimeFigureOut">
              <a:rPr lang="es-GT" smtClean="0"/>
              <a:t>03/08/2015</a:t>
            </a:fld>
            <a:endParaRPr lang="es-G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EE527-4E7B-4DEE-B12D-2A4062683460}" type="slidenum">
              <a:rPr lang="es-GT" smtClean="0"/>
              <a:t>‹Nº›</a:t>
            </a:fld>
            <a:endParaRPr lang="es-GT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9109F-2749-46F4-BFDA-D3205659D88A}" type="datetimeFigureOut">
              <a:rPr lang="es-GT" smtClean="0"/>
              <a:t>03/08/2015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EE527-4E7B-4DEE-B12D-2A4062683460}" type="slidenum">
              <a:rPr lang="es-GT" smtClean="0"/>
              <a:t>‹Nº›</a:t>
            </a:fld>
            <a:endParaRPr lang="es-G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9109F-2749-46F4-BFDA-D3205659D88A}" type="datetimeFigureOut">
              <a:rPr lang="es-GT" smtClean="0"/>
              <a:t>03/08/2015</a:t>
            </a:fld>
            <a:endParaRPr lang="es-G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EE527-4E7B-4DEE-B12D-2A4062683460}" type="slidenum">
              <a:rPr lang="es-GT" smtClean="0"/>
              <a:t>‹Nº›</a:t>
            </a:fld>
            <a:endParaRPr lang="es-G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3089109F-2749-46F4-BFDA-D3205659D88A}" type="datetimeFigureOut">
              <a:rPr lang="es-GT" smtClean="0"/>
              <a:t>03/08/2015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286EE527-4E7B-4DEE-B12D-2A4062683460}" type="slidenum">
              <a:rPr lang="es-GT" smtClean="0"/>
              <a:t>‹Nº›</a:t>
            </a:fld>
            <a:endParaRPr lang="es-G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3089109F-2749-46F4-BFDA-D3205659D88A}" type="datetimeFigureOut">
              <a:rPr lang="es-GT" smtClean="0"/>
              <a:t>03/08/2015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286EE527-4E7B-4DEE-B12D-2A4062683460}" type="slidenum">
              <a:rPr lang="es-GT" smtClean="0"/>
              <a:t>‹Nº›</a:t>
            </a:fld>
            <a:endParaRPr lang="es-G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3089109F-2749-46F4-BFDA-D3205659D88A}" type="datetimeFigureOut">
              <a:rPr lang="es-GT" smtClean="0"/>
              <a:t>03/08/2015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286EE527-4E7B-4DEE-B12D-2A4062683460}" type="slidenum">
              <a:rPr lang="es-GT" smtClean="0"/>
              <a:t>‹Nº›</a:t>
            </a:fld>
            <a:endParaRPr lang="es-G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691680" y="1556792"/>
            <a:ext cx="5723468" cy="2786193"/>
          </a:xfrm>
        </p:spPr>
        <p:txBody>
          <a:bodyPr>
            <a:noAutofit/>
          </a:bodyPr>
          <a:lstStyle/>
          <a:p>
            <a:r>
              <a:rPr lang="es-GT" sz="6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ebuchet MS" panose="020B0603020202020204" pitchFamily="34" charset="0"/>
              </a:rPr>
              <a:t>Metabuscador</a:t>
            </a:r>
            <a:r>
              <a:rPr lang="es-GT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ebuchet MS" panose="020B0603020202020204" pitchFamily="34" charset="0"/>
              </a:rPr>
              <a:t> </a:t>
            </a:r>
            <a:r>
              <a:rPr lang="es-GT" sz="6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ebuchet MS" panose="020B0603020202020204" pitchFamily="34" charset="0"/>
              </a:rPr>
              <a:t>Landivariano</a:t>
            </a:r>
            <a:endParaRPr lang="es-GT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" name="2 Imagen" descr="Red77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7990" y="4793150"/>
            <a:ext cx="3032402" cy="1012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65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55576" y="1196752"/>
            <a:ext cx="7632848" cy="1362075"/>
          </a:xfrm>
        </p:spPr>
        <p:style>
          <a:lnRef idx="0">
            <a:schemeClr val="accent3"/>
          </a:lnRef>
          <a:fillRef idx="1002">
            <a:schemeClr val="lt2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l"/>
            <a:r>
              <a:rPr lang="es-GT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Ingresar al portal de la Universidad Rafael Landívar:</a:t>
            </a:r>
            <a:endParaRPr lang="es-GT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GT" sz="7200" u="sng" dirty="0" smtClean="0"/>
              <a:t>www.url.edu.gt</a:t>
            </a:r>
            <a:endParaRPr lang="es-GT" sz="7200" u="sng" dirty="0"/>
          </a:p>
        </p:txBody>
      </p:sp>
    </p:spTree>
    <p:extLst>
      <p:ext uri="{BB962C8B-B14F-4D97-AF65-F5344CB8AC3E}">
        <p14:creationId xmlns:p14="http://schemas.microsoft.com/office/powerpoint/2010/main" val="746254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 fontScale="90000"/>
          </a:bodyPr>
          <a:lstStyle/>
          <a:p>
            <a:pPr algn="l"/>
            <a:r>
              <a:rPr lang="es-GT" dirty="0"/>
              <a:t>Hacer clic en el botón Red de Bibliotecas</a:t>
            </a:r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784" y="2119313"/>
            <a:ext cx="4735554" cy="4045991"/>
          </a:xfrm>
        </p:spPr>
      </p:pic>
      <p:sp>
        <p:nvSpPr>
          <p:cNvPr id="5" name="4 Flecha abajo"/>
          <p:cNvSpPr/>
          <p:nvPr/>
        </p:nvSpPr>
        <p:spPr>
          <a:xfrm>
            <a:off x="5846591" y="3284984"/>
            <a:ext cx="648072" cy="936104"/>
          </a:xfrm>
          <a:prstGeom prst="downArrow">
            <a:avLst>
              <a:gd name="adj1" fmla="val 41449"/>
              <a:gd name="adj2" fmla="val 50000"/>
            </a:avLst>
          </a:prstGeom>
          <a:solidFill>
            <a:srgbClr val="FF0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093575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811218"/>
          </a:xfrm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 fontScale="90000"/>
          </a:bodyPr>
          <a:lstStyle/>
          <a:p>
            <a:r>
              <a:rPr lang="es-GT" dirty="0" smtClean="0"/>
              <a:t>Ingresar palabra de búsqueda</a:t>
            </a:r>
            <a:endParaRPr lang="es-GT" dirty="0"/>
          </a:p>
        </p:txBody>
      </p:sp>
      <p:pic>
        <p:nvPicPr>
          <p:cNvPr id="6" name="5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2119313"/>
            <a:ext cx="3405350" cy="3901975"/>
          </a:xfrm>
        </p:spPr>
      </p:pic>
      <p:sp>
        <p:nvSpPr>
          <p:cNvPr id="5" name="4 Flecha izquierda"/>
          <p:cNvSpPr/>
          <p:nvPr/>
        </p:nvSpPr>
        <p:spPr>
          <a:xfrm>
            <a:off x="4211960" y="3861048"/>
            <a:ext cx="2232248" cy="792088"/>
          </a:xfrm>
          <a:prstGeom prst="leftArrow">
            <a:avLst>
              <a:gd name="adj1" fmla="val 36007"/>
              <a:gd name="adj2" fmla="val 53498"/>
            </a:avLst>
          </a:prstGeom>
          <a:solidFill>
            <a:srgbClr val="FF0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304255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Marcador de contenido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075" y="2060848"/>
            <a:ext cx="3200400" cy="4104456"/>
          </a:xfrm>
        </p:spPr>
      </p:pic>
      <p:pic>
        <p:nvPicPr>
          <p:cNvPr id="4" name="3 Marcador de contenido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575" y="2060848"/>
            <a:ext cx="3200400" cy="4104456"/>
          </a:xfr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1027242"/>
          </a:xfrm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 fontScale="90000"/>
          </a:bodyPr>
          <a:lstStyle/>
          <a:p>
            <a:r>
              <a:rPr lang="es-GT" dirty="0" smtClean="0"/>
              <a:t>Ingreso de búsqueda en español o inglés </a:t>
            </a:r>
            <a:endParaRPr lang="es-GT" dirty="0"/>
          </a:p>
        </p:txBody>
      </p:sp>
      <p:sp>
        <p:nvSpPr>
          <p:cNvPr id="9" name="8 Flecha izquierda"/>
          <p:cNvSpPr/>
          <p:nvPr/>
        </p:nvSpPr>
        <p:spPr>
          <a:xfrm>
            <a:off x="5940152" y="4492973"/>
            <a:ext cx="1800200" cy="784665"/>
          </a:xfrm>
          <a:prstGeom prst="leftArrow">
            <a:avLst>
              <a:gd name="adj1" fmla="val 50000"/>
              <a:gd name="adj2" fmla="val 56007"/>
            </a:avLst>
          </a:prstGeom>
          <a:solidFill>
            <a:srgbClr val="FF0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10" name="9 Flecha izquierda"/>
          <p:cNvSpPr/>
          <p:nvPr/>
        </p:nvSpPr>
        <p:spPr>
          <a:xfrm>
            <a:off x="2483768" y="4509120"/>
            <a:ext cx="1872208" cy="752373"/>
          </a:xfrm>
          <a:prstGeom prst="leftArrow">
            <a:avLst>
              <a:gd name="adj1" fmla="val 47544"/>
              <a:gd name="adj2" fmla="val 57366"/>
            </a:avLst>
          </a:prstGeom>
          <a:solidFill>
            <a:srgbClr val="FF0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351979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Marcador de contenido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348880"/>
            <a:ext cx="4031432" cy="3816424"/>
          </a:xfrm>
        </p:spPr>
      </p:pic>
      <p:pic>
        <p:nvPicPr>
          <p:cNvPr id="7" name="6 Marcador de contenido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5" y="2339921"/>
            <a:ext cx="3816423" cy="3825383"/>
          </a:xfr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95023" y="620688"/>
            <a:ext cx="6933361" cy="1008111"/>
          </a:xfrm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r>
              <a:rPr lang="es-GT" dirty="0" smtClean="0"/>
              <a:t>Resultado de búsquedas </a:t>
            </a:r>
            <a:endParaRPr lang="es-GT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79512" y="1772816"/>
            <a:ext cx="2867513" cy="316152"/>
          </a:xfrm>
        </p:spPr>
        <p:txBody>
          <a:bodyPr>
            <a:normAutofit fontScale="85000" lnSpcReduction="20000"/>
          </a:bodyPr>
          <a:lstStyle/>
          <a:p>
            <a:r>
              <a:rPr lang="es-GT" dirty="0" smtClean="0"/>
              <a:t>Español</a:t>
            </a:r>
            <a:endParaRPr lang="es-GT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quarter" idx="3"/>
          </p:nvPr>
        </p:nvSpPr>
        <p:spPr>
          <a:xfrm>
            <a:off x="5580112" y="1772816"/>
            <a:ext cx="2944368" cy="318904"/>
          </a:xfrm>
        </p:spPr>
        <p:txBody>
          <a:bodyPr>
            <a:normAutofit fontScale="85000" lnSpcReduction="20000"/>
          </a:bodyPr>
          <a:lstStyle/>
          <a:p>
            <a:r>
              <a:rPr lang="es-GT" dirty="0" smtClean="0"/>
              <a:t>Inglés </a:t>
            </a:r>
            <a:endParaRPr lang="es-GT" dirty="0"/>
          </a:p>
        </p:txBody>
      </p:sp>
      <p:sp>
        <p:nvSpPr>
          <p:cNvPr id="9" name="8 Elipse"/>
          <p:cNvSpPr/>
          <p:nvPr/>
        </p:nvSpPr>
        <p:spPr>
          <a:xfrm>
            <a:off x="1907704" y="2924944"/>
            <a:ext cx="648072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11" name="10 Elipse"/>
          <p:cNvSpPr/>
          <p:nvPr/>
        </p:nvSpPr>
        <p:spPr>
          <a:xfrm>
            <a:off x="6156176" y="2924944"/>
            <a:ext cx="747917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948113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14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921" y="2033617"/>
            <a:ext cx="6619447" cy="4419719"/>
          </a:xfr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r>
              <a:rPr lang="es-GT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Cuenta con filtros para llegar a resultados exactos</a:t>
            </a:r>
            <a:endParaRPr lang="es-GT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7 Elipse"/>
          <p:cNvSpPr/>
          <p:nvPr/>
        </p:nvSpPr>
        <p:spPr>
          <a:xfrm>
            <a:off x="1115616" y="2924944"/>
            <a:ext cx="1296144" cy="15121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9" name="8 Elipse"/>
          <p:cNvSpPr/>
          <p:nvPr/>
        </p:nvSpPr>
        <p:spPr>
          <a:xfrm>
            <a:off x="1187624" y="4509120"/>
            <a:ext cx="1130933" cy="9361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10" name="9 Elipse"/>
          <p:cNvSpPr/>
          <p:nvPr/>
        </p:nvSpPr>
        <p:spPr>
          <a:xfrm>
            <a:off x="1187624" y="5589240"/>
            <a:ext cx="1296144" cy="10801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11" name="10 Flecha izquierda"/>
          <p:cNvSpPr/>
          <p:nvPr/>
        </p:nvSpPr>
        <p:spPr>
          <a:xfrm>
            <a:off x="2483768" y="3140968"/>
            <a:ext cx="1440160" cy="648072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12" name="11 Flecha izquierda"/>
          <p:cNvSpPr/>
          <p:nvPr/>
        </p:nvSpPr>
        <p:spPr>
          <a:xfrm>
            <a:off x="2339752" y="4581128"/>
            <a:ext cx="1440160" cy="648072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13" name="12 Flecha izquierda"/>
          <p:cNvSpPr/>
          <p:nvPr/>
        </p:nvSpPr>
        <p:spPr>
          <a:xfrm>
            <a:off x="2555776" y="5805264"/>
            <a:ext cx="1440160" cy="648072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087800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incheta">
  <a:themeElements>
    <a:clrScheme name="Chincheta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Chincheta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hinchet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100</TotalTime>
  <Words>44</Words>
  <Application>Microsoft Office PowerPoint</Application>
  <PresentationFormat>Presentación en pantalla (4:3)</PresentationFormat>
  <Paragraphs>10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Chincheta</vt:lpstr>
      <vt:lpstr>Metabuscador Landivariano</vt:lpstr>
      <vt:lpstr>Ingresar al portal de la Universidad Rafael Landívar:</vt:lpstr>
      <vt:lpstr>Hacer clic en el botón Red de Bibliotecas</vt:lpstr>
      <vt:lpstr>Ingresar palabra de búsqueda</vt:lpstr>
      <vt:lpstr>Ingreso de búsqueda en español o inglés </vt:lpstr>
      <vt:lpstr>Resultado de búsquedas </vt:lpstr>
      <vt:lpstr>Cuenta con filtros para llegar a resultados exactos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Ingreso para uso de nuestro Metabuscador Landivariano</dc:title>
  <dc:creator>Luis Pedro Perez Mayen</dc:creator>
  <cp:lastModifiedBy>Carlos  López Gutiérrez</cp:lastModifiedBy>
  <cp:revision>25</cp:revision>
  <dcterms:created xsi:type="dcterms:W3CDTF">2014-08-14T00:10:18Z</dcterms:created>
  <dcterms:modified xsi:type="dcterms:W3CDTF">2015-08-03T17:52:05Z</dcterms:modified>
</cp:coreProperties>
</file>